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4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Helvetica Neue" panose="020B0604020202020204" charset="0"/>
      <p:regular r:id="rId46"/>
      <p:bold r:id="rId47"/>
      <p:italic r:id="rId48"/>
      <p:boldItalic r:id="rId49"/>
    </p:embeddedFont>
    <p:embeddedFont>
      <p:font typeface="Proxima Nova" panose="020B0604020202020204" charset="0"/>
      <p:regular r:id="rId50"/>
      <p:bold r:id="rId51"/>
      <p:italic r:id="rId52"/>
      <p:boldItalic r:id="rId53"/>
    </p:embeddedFont>
    <p:embeddedFont>
      <p:font typeface="Proxima Nova Extrabold" panose="020B0604020202020204" charset="0"/>
      <p:bold r:id="rId54"/>
    </p:embeddedFont>
    <p:embeddedFont>
      <p:font typeface="Proxima Nova Semibold" panose="020B0604020202020204" charset="0"/>
      <p:regular r:id="rId55"/>
      <p:bold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rederik Van den Houdt (BE)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098" autoAdjust="0"/>
  </p:normalViewPr>
  <p:slideViewPr>
    <p:cSldViewPr snapToGrid="0">
      <p:cViewPr varScale="1">
        <p:scale>
          <a:sx n="101" d="100"/>
          <a:sy n="101" d="100"/>
        </p:scale>
        <p:origin x="191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ticon.com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ca61d24f3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ca61d24f3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a61d24f3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gca61d24f3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ca61d24f3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gca61d24f3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c42be8e1e1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c42be8e1e1_0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lang="nl-BE" dirty="0"/>
          </a:p>
        </p:txBody>
      </p:sp>
      <p:sp>
        <p:nvSpPr>
          <p:cNvPr id="354" name="Google Shape;354;gc42be8e1e1_0_468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Arial"/>
                <a:ea typeface="Arial"/>
                <a:cs typeface="Arial"/>
                <a:sym typeface="Arial"/>
              </a:rPr>
              <a:t>14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1" name="Google Shape;361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7a08e2996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7" name="Google Shape;367;gc7a08e2996_0_1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dirty="0"/>
              <a:t>Icons made by </a:t>
            </a:r>
            <a:r>
              <a:rPr lang="en-GB" dirty="0" err="1"/>
              <a:t>Freepik</a:t>
            </a:r>
            <a:r>
              <a:rPr lang="en-GB" dirty="0"/>
              <a:t> from </a:t>
            </a:r>
            <a:r>
              <a:rPr lang="en-GB" u="sng" dirty="0">
                <a:solidFill>
                  <a:schemeClr val="hlink"/>
                </a:solidFill>
                <a:hlinkClick r:id="rId3"/>
              </a:rPr>
              <a:t>www.flaticon.com</a:t>
            </a: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dirty="0"/>
              <a:t>Grassroots initiative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c7a08e2996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c7a08e2996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c7a08e299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c7a08e299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c7a08e299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c7a08e2996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6" name="Google Shape;426;gc7a08e2996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c329d888b0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2" name="Google Shape;432;gc329d888b0_0_1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c329d888b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2" name="Google Shape;442;gc329d888b0_0_1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3" name="Google Shape;49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c333348248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c333348248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c33334824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c33334824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c33334824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c33334824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ca61d24f3c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gca61d24f3c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c8a9afb57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373636"/>
              </a:solidFill>
            </a:endParaRPr>
          </a:p>
        </p:txBody>
      </p:sp>
      <p:sp>
        <p:nvSpPr>
          <p:cNvPr id="555" name="Google Shape;555;gc8a9afb57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ca61d24f3c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373636"/>
              </a:solidFill>
            </a:endParaRPr>
          </a:p>
        </p:txBody>
      </p:sp>
      <p:sp>
        <p:nvSpPr>
          <p:cNvPr id="571" name="Google Shape;571;gca61d24f3c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42be8e1e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61" name="Google Shape;261;gc42be8e1e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" name="Google Shape;2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42be8e1e1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nl-BE" dirty="0">
              <a:solidFill>
                <a:srgbClr val="373636"/>
              </a:solidFill>
            </a:endParaRPr>
          </a:p>
        </p:txBody>
      </p:sp>
      <p:sp>
        <p:nvSpPr>
          <p:cNvPr id="288" name="Google Shape;288;gc42be8e1e1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c42be8e1e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7" name="Google Shape;297;gc42be8e1e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a61d24f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ca61d24f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ca61d24f3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ca61d24f3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lang="en-GB" b="1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ntent Slide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1" descr="Billed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"/>
            <a:ext cx="9080341" cy="510769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1143000" y="182016"/>
            <a:ext cx="6858000" cy="738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050" b="1">
                <a:solidFill>
                  <a:srgbClr val="53535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body" idx="1"/>
          </p:nvPr>
        </p:nvSpPr>
        <p:spPr>
          <a:xfrm>
            <a:off x="1143000" y="1128532"/>
            <a:ext cx="3743325" cy="3192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ots">
  <p:cSld name="Slide do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2"/>
          <p:cNvPicPr preferRelativeResize="0"/>
          <p:nvPr/>
        </p:nvPicPr>
        <p:blipFill rotWithShape="1">
          <a:blip r:embed="rId2">
            <a:alphaModFix amt="3000"/>
          </a:blip>
          <a:srcRect/>
          <a:stretch/>
        </p:blipFill>
        <p:spPr>
          <a:xfrm>
            <a:off x="4396154" y="244720"/>
            <a:ext cx="451485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2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8" name="Google Shape;68;p12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0" name="Google Shape;70;p12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body" idx="1"/>
          </p:nvPr>
        </p:nvSpPr>
        <p:spPr>
          <a:xfrm>
            <a:off x="628650" y="168595"/>
            <a:ext cx="458195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9" cy="46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3"/>
          </p:nvPr>
        </p:nvSpPr>
        <p:spPr>
          <a:xfrm>
            <a:off x="628649" y="1501673"/>
            <a:ext cx="6545874" cy="235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004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/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4" name="Google Shape;7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2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6" name="Google Shape;76;p12"/>
          <p:cNvSpPr txBox="1"/>
          <p:nvPr/>
        </p:nvSpPr>
        <p:spPr>
          <a:xfrm>
            <a:off x="1232453" y="48006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 1">
  <p:cSld name="Leeg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lang="en-GB" b="1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1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81" name="Google Shape;8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lang="en-GB" b="1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lang="en-GB" b="1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/>
          <p:nvPr/>
        </p:nvSpPr>
        <p:spPr>
          <a:xfrm>
            <a:off x="-2" y="0"/>
            <a:ext cx="1118154" cy="2221396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58365"/>
            <a:ext cx="9144002" cy="3303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t="-2165" b="38111"/>
          <a:stretch/>
        </p:blipFill>
        <p:spPr>
          <a:xfrm>
            <a:off x="2" y="2392846"/>
            <a:ext cx="9143999" cy="2750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2">
  <p:cSld name="Titel 2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19" y="-15980"/>
            <a:ext cx="8088783" cy="4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/>
          <p:nvPr/>
        </p:nvSpPr>
        <p:spPr>
          <a:xfrm>
            <a:off x="1" y="-15979"/>
            <a:ext cx="6334092" cy="51594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314" y="519521"/>
            <a:ext cx="1800002" cy="55086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>
            <a:spLocks noGrp="1"/>
          </p:cNvSpPr>
          <p:nvPr>
            <p:ph type="subTitle" idx="1"/>
          </p:nvPr>
        </p:nvSpPr>
        <p:spPr>
          <a:xfrm>
            <a:off x="949580" y="3382375"/>
            <a:ext cx="47025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949579" y="1163814"/>
            <a:ext cx="3910500" cy="2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313" y="4327651"/>
            <a:ext cx="1408179" cy="29718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6084169" y="4417084"/>
            <a:ext cx="29523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sz="12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 1">
  <p:cSld name="Titel en objec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457200" y="69058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2">
  <p:cSld name="Titel 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19" y="-15980"/>
            <a:ext cx="8088783" cy="4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/>
          <p:nvPr/>
        </p:nvSpPr>
        <p:spPr>
          <a:xfrm>
            <a:off x="1" y="-15979"/>
            <a:ext cx="6334092" cy="51594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314" y="519521"/>
            <a:ext cx="1800002" cy="55086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>
            <a:spLocks noGrp="1"/>
          </p:cNvSpPr>
          <p:nvPr>
            <p:ph type="subTitle" idx="1"/>
          </p:nvPr>
        </p:nvSpPr>
        <p:spPr>
          <a:xfrm>
            <a:off x="949580" y="3382375"/>
            <a:ext cx="47025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949579" y="1163814"/>
            <a:ext cx="3910500" cy="2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313" y="4327651"/>
            <a:ext cx="1408179" cy="29718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/>
        </p:nvSpPr>
        <p:spPr>
          <a:xfrm>
            <a:off x="6084169" y="4417084"/>
            <a:ext cx="29523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sz="120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body" idx="1"/>
          </p:nvPr>
        </p:nvSpPr>
        <p:spPr>
          <a:xfrm>
            <a:off x="628650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7"/>
          <p:cNvPicPr preferRelativeResize="0"/>
          <p:nvPr/>
        </p:nvPicPr>
        <p:blipFill rotWithShape="1">
          <a:blip r:embed="rId2">
            <a:alphaModFix/>
          </a:blip>
          <a:srcRect l="760" t="1398" r="6440" b="3435"/>
          <a:stretch/>
        </p:blipFill>
        <p:spPr>
          <a:xfrm>
            <a:off x="323527" y="-1"/>
            <a:ext cx="716663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899593" y="1501900"/>
            <a:ext cx="7772400" cy="2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rm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">
  <p:cSld name="Leeg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🞂"/>
              <a:defRPr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🞂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&gt;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pic>
        <p:nvPicPr>
          <p:cNvPr id="174" name="Google Shape;174;p29" descr="AIO typografisch bre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24128" y="4623979"/>
            <a:ext cx="3536950" cy="392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 descr="Themalogo_ondernemen_naak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4461960"/>
            <a:ext cx="1908810" cy="606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normAutofit/>
          </a:bodyPr>
          <a:lstStyle>
            <a:lvl1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048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marL="2743200" lvl="5" indent="-3048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marL="3200400" lvl="6" indent="-3048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marL="4114800" lvl="8" indent="-304800" algn="l" rtl="0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ctr" anchorCtr="0">
            <a:noAutofit/>
          </a:bodyPr>
          <a:lstStyle>
            <a:lvl1pPr marL="0" lvl="0" indent="0" algn="r" rtl="0">
              <a:buClr>
                <a:schemeClr val="dk2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buClr>
                <a:schemeClr val="dk2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buClr>
                <a:schemeClr val="dk2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buClr>
                <a:schemeClr val="dk2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buClr>
                <a:schemeClr val="dk2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buClr>
                <a:schemeClr val="dk2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buClr>
                <a:schemeClr val="dk2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buClr>
                <a:schemeClr val="dk2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buClr>
                <a:schemeClr val="dk2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">
  <p:cSld name="Titel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/>
          <p:nvPr/>
        </p:nvSpPr>
        <p:spPr>
          <a:xfrm>
            <a:off x="2" y="0"/>
            <a:ext cx="8876034" cy="5143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37"/>
                </a:moveTo>
                <a:lnTo>
                  <a:pt x="18835" y="0"/>
                </a:lnTo>
                <a:lnTo>
                  <a:pt x="21600" y="21600"/>
                </a:lnTo>
                <a:lnTo>
                  <a:pt x="33" y="21600"/>
                </a:lnTo>
                <a:lnTo>
                  <a:pt x="0" y="37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6314" y="519521"/>
            <a:ext cx="1800002" cy="55086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>
            <a:spLocks noGrp="1"/>
          </p:cNvSpPr>
          <p:nvPr>
            <p:ph type="subTitle" idx="1"/>
          </p:nvPr>
        </p:nvSpPr>
        <p:spPr>
          <a:xfrm>
            <a:off x="949579" y="3382375"/>
            <a:ext cx="68628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949580" y="1163814"/>
            <a:ext cx="6862800" cy="2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313" y="4327651"/>
            <a:ext cx="1408179" cy="29718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1"/>
          <p:cNvSpPr txBox="1"/>
          <p:nvPr/>
        </p:nvSpPr>
        <p:spPr>
          <a:xfrm>
            <a:off x="6084169" y="4417084"/>
            <a:ext cx="29523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sz="12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lang="en-GB" b="1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3">
  <p:cSld name="Titel 3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3529" y="1"/>
            <a:ext cx="8820470" cy="4216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313" y="4327651"/>
            <a:ext cx="1408179" cy="29718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949580" y="1163814"/>
            <a:ext cx="6858000" cy="2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0" y="0"/>
            <a:ext cx="323400" cy="5143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312" y="515456"/>
            <a:ext cx="1800000" cy="52576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 txBox="1"/>
          <p:nvPr/>
        </p:nvSpPr>
        <p:spPr>
          <a:xfrm>
            <a:off x="6084169" y="4417084"/>
            <a:ext cx="29523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sz="1200"/>
          </a:p>
        </p:txBody>
      </p:sp>
      <p:sp>
        <p:nvSpPr>
          <p:cNvPr id="194" name="Google Shape;194;p32"/>
          <p:cNvSpPr txBox="1">
            <a:spLocks noGrp="1"/>
          </p:cNvSpPr>
          <p:nvPr>
            <p:ph type="subTitle" idx="1"/>
          </p:nvPr>
        </p:nvSpPr>
        <p:spPr>
          <a:xfrm>
            <a:off x="949580" y="3382375"/>
            <a:ext cx="68580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">
  <p:cSld name="Tussentitel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title"/>
          </p:nvPr>
        </p:nvSpPr>
        <p:spPr>
          <a:xfrm>
            <a:off x="899593" y="1501900"/>
            <a:ext cx="7772400" cy="2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rm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3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dubbele Inhoud">
  <p:cSld name="Titel en dubbele Inhoud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body" idx="1"/>
          </p:nvPr>
        </p:nvSpPr>
        <p:spPr>
          <a:xfrm>
            <a:off x="628650" y="1111661"/>
            <a:ext cx="38622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4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3" name="Google Shape;203;p34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4"/>
          <p:cNvSpPr txBox="1">
            <a:spLocks noGrp="1"/>
          </p:cNvSpPr>
          <p:nvPr>
            <p:ph type="body" idx="2"/>
          </p:nvPr>
        </p:nvSpPr>
        <p:spPr>
          <a:xfrm>
            <a:off x="4653116" y="1111661"/>
            <a:ext cx="38622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kel Titel">
  <p:cSld name="Enkel Titel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5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5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9" name="Google Shape;209;p35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met bijschrift">
  <p:cSld name="Inhoud met bijschrif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>
            <a:spLocks noGrp="1"/>
          </p:cNvSpPr>
          <p:nvPr>
            <p:ph type="title"/>
          </p:nvPr>
        </p:nvSpPr>
        <p:spPr>
          <a:xfrm>
            <a:off x="611561" y="273846"/>
            <a:ext cx="2791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body" idx="1"/>
          </p:nvPr>
        </p:nvSpPr>
        <p:spPr>
          <a:xfrm>
            <a:off x="611561" y="4419451"/>
            <a:ext cx="27912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4pPr>
            <a:lvl5pPr marL="228600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5pPr>
            <a:lvl6pPr marL="274320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body" idx="2"/>
          </p:nvPr>
        </p:nvSpPr>
        <p:spPr>
          <a:xfrm>
            <a:off x="3546988" y="273844"/>
            <a:ext cx="4968300" cy="45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6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6" name="Google Shape;216;p36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fbeelding met bijschrift">
  <p:cSld name="Afbeelding met bijschrift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>
            <a:spLocks noGrp="1"/>
          </p:cNvSpPr>
          <p:nvPr>
            <p:ph type="body" idx="1"/>
          </p:nvPr>
        </p:nvSpPr>
        <p:spPr>
          <a:xfrm>
            <a:off x="1322284" y="4362936"/>
            <a:ext cx="64278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4pPr>
            <a:lvl5pPr marL="228600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5pPr>
            <a:lvl6pPr marL="274320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37"/>
          <p:cNvSpPr>
            <a:spLocks noGrp="1"/>
          </p:cNvSpPr>
          <p:nvPr>
            <p:ph type="pic" idx="2"/>
          </p:nvPr>
        </p:nvSpPr>
        <p:spPr>
          <a:xfrm>
            <a:off x="1322282" y="1124347"/>
            <a:ext cx="6427800" cy="3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&gt;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l="763" t="1399" r="6439" b="3434"/>
          <a:stretch/>
        </p:blipFill>
        <p:spPr>
          <a:xfrm>
            <a:off x="323527" y="-1"/>
            <a:ext cx="88204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orange">
  <p:cSld name="Intro orange">
    <p:bg>
      <p:bgPr>
        <a:solidFill>
          <a:schemeClr val="dk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7532" y="4099560"/>
            <a:ext cx="1791955" cy="7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984005" y="2779909"/>
            <a:ext cx="2271662" cy="88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500" b="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985390" y="2405109"/>
            <a:ext cx="3476078" cy="382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2100" b="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3"/>
          </p:nvPr>
        </p:nvSpPr>
        <p:spPr>
          <a:xfrm>
            <a:off x="628651" y="106341"/>
            <a:ext cx="6412230" cy="223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36000" anchor="t" anchorCtr="0">
            <a:noAutofit/>
          </a:bodyPr>
          <a:lstStyle>
            <a:lvl1pPr marL="457200" lvl="0" indent="-2286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  <a:defRPr sz="705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orange">
  <p:cSld name="Quote orang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55048" y="2882268"/>
            <a:ext cx="465923" cy="65481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090430" y="2076136"/>
            <a:ext cx="6995159" cy="88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2700" b="0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ext">
  <p:cSld name="Slide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 rotWithShape="1">
          <a:blip r:embed="rId2">
            <a:alphaModFix amt="3000"/>
          </a:blip>
          <a:srcRect/>
          <a:stretch/>
        </p:blipFill>
        <p:spPr>
          <a:xfrm>
            <a:off x="4396151" y="244719"/>
            <a:ext cx="4514849" cy="451484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/>
          <p:nvPr/>
        </p:nvSpPr>
        <p:spPr>
          <a:xfrm>
            <a:off x="1047750" y="4191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628649" y="1501673"/>
            <a:ext cx="6545874" cy="235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9" cy="46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/>
          <p:nvPr/>
        </p:nvSpPr>
        <p:spPr>
          <a:xfrm>
            <a:off x="1537398" y="46724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628650" y="168595"/>
            <a:ext cx="458195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3" name="Google Shape;4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/>
          <p:nvPr/>
        </p:nvSpPr>
        <p:spPr>
          <a:xfrm>
            <a:off x="1350169" y="485417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5" name="Google Shape;45;p8"/>
          <p:cNvSpPr txBox="1"/>
          <p:nvPr/>
        </p:nvSpPr>
        <p:spPr>
          <a:xfrm>
            <a:off x="1350169" y="476845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ext without background">
  <p:cSld name="Slide text without background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8" name="Google Shape;48;p9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9" name="Google Shape;49;p9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0" name="Google Shape;50;p9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628650" y="168595"/>
            <a:ext cx="458195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9" cy="46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3"/>
          </p:nvPr>
        </p:nvSpPr>
        <p:spPr>
          <a:xfrm>
            <a:off x="628649" y="1501673"/>
            <a:ext cx="6545874" cy="235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1148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Calibri"/>
              <a:buChar char="•"/>
              <a:defRPr/>
            </a:lvl1pPr>
            <a:lvl2pPr marL="914400" lvl="1" indent="-40640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/>
            </a:lvl2pPr>
            <a:lvl3pPr marL="1371600" lvl="2" indent="-381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6552947" y="473199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body" idx="1"/>
          </p:nvPr>
        </p:nvSpPr>
        <p:spPr>
          <a:xfrm>
            <a:off x="628650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&gt;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/>
          <p:nvPr/>
        </p:nvSpPr>
        <p:spPr>
          <a:xfrm>
            <a:off x="0" y="0"/>
            <a:ext cx="323400" cy="5143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pp.klaxoon.com/participate/board/UXNMHKG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pp.klaxoon.com/participate/board/UXNMHKG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overheid.vlaanderen.be/opleiding/oslo-fietsinfrastructuur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Informatievlaanderen/OSLOthema-fietsinfrastructuur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pp.klaxoon.com/participate/board/UXNMHK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6121" y="-6475"/>
            <a:ext cx="8247878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38"/>
          <p:cNvGrpSpPr/>
          <p:nvPr/>
        </p:nvGrpSpPr>
        <p:grpSpPr>
          <a:xfrm>
            <a:off x="0" y="-6475"/>
            <a:ext cx="6651458" cy="5143501"/>
            <a:chOff x="0" y="0"/>
            <a:chExt cx="8134350" cy="6858001"/>
          </a:xfrm>
        </p:grpSpPr>
        <p:sp>
          <p:nvSpPr>
            <p:cNvPr id="230" name="Google Shape;230;p38"/>
            <p:cNvSpPr/>
            <p:nvPr/>
          </p:nvSpPr>
          <p:spPr>
            <a:xfrm>
              <a:off x="4057650" y="1"/>
              <a:ext cx="4076700" cy="6858000"/>
            </a:xfrm>
            <a:prstGeom prst="trapezoid">
              <a:avLst>
                <a:gd name="adj" fmla="val 268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8"/>
            <p:cNvSpPr/>
            <p:nvPr/>
          </p:nvSpPr>
          <p:spPr>
            <a:xfrm>
              <a:off x="0" y="0"/>
              <a:ext cx="5295900" cy="68579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" name="Google Shape;232;p38"/>
          <p:cNvSpPr txBox="1"/>
          <p:nvPr/>
        </p:nvSpPr>
        <p:spPr>
          <a:xfrm>
            <a:off x="511351" y="1310795"/>
            <a:ext cx="5612553" cy="1390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OSLO </a:t>
            </a:r>
            <a:r>
              <a:rPr lang="en-GB" sz="3200">
                <a:solidFill>
                  <a:schemeClr val="dk1"/>
                </a:solidFill>
              </a:rPr>
              <a:t>Fietsinfrastructuur</a:t>
            </a:r>
            <a:r>
              <a:rPr lang="en-GB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0" marR="0" lvl="0" indent="0" algn="l" rtl="0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-GB" sz="3200">
                <a:solidFill>
                  <a:schemeClr val="dk1"/>
                </a:solidFill>
              </a:rPr>
              <a:t>Werkgroep</a:t>
            </a:r>
            <a:endParaRPr/>
          </a:p>
        </p:txBody>
      </p:sp>
      <p:sp>
        <p:nvSpPr>
          <p:cNvPr id="233" name="Google Shape;233;p38"/>
          <p:cNvSpPr txBox="1"/>
          <p:nvPr/>
        </p:nvSpPr>
        <p:spPr>
          <a:xfrm>
            <a:off x="492411" y="3109297"/>
            <a:ext cx="70701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</a:t>
            </a:r>
            <a:r>
              <a:rPr lang="en-GB" sz="1550"/>
              <a:t>kom</a:t>
            </a:r>
            <a:r>
              <a:rPr lang="en-GB" sz="1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br>
              <a:rPr lang="en-GB" sz="1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5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Donderdag 25 maart</a:t>
            </a: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202</a:t>
            </a:r>
            <a:r>
              <a:rPr lang="en-GB"/>
              <a:t>1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8"/>
          <p:cNvSpPr txBox="1"/>
          <p:nvPr/>
        </p:nvSpPr>
        <p:spPr>
          <a:xfrm>
            <a:off x="499135" y="3848580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Virtuele </a:t>
            </a:r>
            <a:r>
              <a:rPr lang="en-GB"/>
              <a:t>werk</a:t>
            </a: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</a:t>
            </a:r>
            <a:r>
              <a:rPr lang="en-GB"/>
              <a:t>e</a:t>
            </a: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– Microsoft Teams</a:t>
            </a:r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 rotWithShape="1">
          <a:blip r:embed="rId4">
            <a:alphaModFix/>
          </a:blip>
          <a:srcRect l="5325"/>
          <a:stretch/>
        </p:blipFill>
        <p:spPr>
          <a:xfrm>
            <a:off x="499135" y="273306"/>
            <a:ext cx="1828550" cy="7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8"/>
          <p:cNvSpPr txBox="1"/>
          <p:nvPr/>
        </p:nvSpPr>
        <p:spPr>
          <a:xfrm>
            <a:off x="492400" y="4307850"/>
            <a:ext cx="329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b="1"/>
              <a:t>We starten om 09:05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>
            <a:spLocks noGrp="1"/>
          </p:cNvSpPr>
          <p:nvPr>
            <p:ph type="title" idx="4294967295"/>
          </p:nvPr>
        </p:nvSpPr>
        <p:spPr>
          <a:xfrm>
            <a:off x="286306" y="214575"/>
            <a:ext cx="88578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GB" sz="2700" b="1">
                <a:latin typeface="Calibri"/>
                <a:ea typeface="Calibri"/>
                <a:cs typeface="Calibri"/>
                <a:sym typeface="Calibri"/>
              </a:rPr>
              <a:t>Maar nood aan data die met elkaar kan communiceren…</a:t>
            </a:r>
            <a:endParaRPr sz="2700"/>
          </a:p>
        </p:txBody>
      </p:sp>
      <p:sp>
        <p:nvSpPr>
          <p:cNvPr id="317" name="Google Shape;317;p47"/>
          <p:cNvSpPr txBox="1"/>
          <p:nvPr/>
        </p:nvSpPr>
        <p:spPr>
          <a:xfrm>
            <a:off x="623375" y="630817"/>
            <a:ext cx="60399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Voorbeeld inventarisatie</a:t>
            </a:r>
            <a:endParaRPr sz="1000"/>
          </a:p>
        </p:txBody>
      </p:sp>
      <p:pic>
        <p:nvPicPr>
          <p:cNvPr id="318" name="Google Shape;318;p47" descr="Afbeeldingsresultaat voor profilometer awv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441" y="2411522"/>
            <a:ext cx="1499833" cy="1110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7" descr="Afbeeldingsresultaat voor meetfiets fietsersbon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442" y="1250250"/>
            <a:ext cx="1499833" cy="1007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7" descr="Afbeeldingsresultaat voor meetfiets fietsersbon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8848" y="1212999"/>
            <a:ext cx="1499833" cy="100718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7"/>
          <p:cNvSpPr txBox="1"/>
          <p:nvPr/>
        </p:nvSpPr>
        <p:spPr>
          <a:xfrm>
            <a:off x="2302374" y="1412300"/>
            <a:ext cx="25671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Fietsersbond – meetfiets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Opdracht dMOW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Light-opmeting </a:t>
            </a:r>
            <a:endParaRPr sz="1100"/>
          </a:p>
        </p:txBody>
      </p:sp>
      <p:sp>
        <p:nvSpPr>
          <p:cNvPr id="322" name="Google Shape;322;p47"/>
          <p:cNvSpPr txBox="1"/>
          <p:nvPr/>
        </p:nvSpPr>
        <p:spPr>
          <a:xfrm>
            <a:off x="2302375" y="2455725"/>
            <a:ext cx="30750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AWV - profilometer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Informatie van staat en kwaliteit fietspaden langsheen gewestwegen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  <p:sp>
        <p:nvSpPr>
          <p:cNvPr id="323" name="Google Shape;323;p47"/>
          <p:cNvSpPr txBox="1"/>
          <p:nvPr/>
        </p:nvSpPr>
        <p:spPr>
          <a:xfrm>
            <a:off x="7279921" y="1326203"/>
            <a:ext cx="18591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Fietsersbond – meetfiets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Raamcontract provincie Antwerpen</a:t>
            </a:r>
            <a:endParaRPr sz="1100"/>
          </a:p>
        </p:txBody>
      </p:sp>
      <p:pic>
        <p:nvPicPr>
          <p:cNvPr id="324" name="Google Shape;324;p47" descr="Afbeeldingsresultaat voor meetfiets fietsersbon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8847" y="2411522"/>
            <a:ext cx="1499833" cy="100718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7"/>
          <p:cNvSpPr txBox="1"/>
          <p:nvPr/>
        </p:nvSpPr>
        <p:spPr>
          <a:xfrm>
            <a:off x="7279921" y="2543631"/>
            <a:ext cx="17820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Fietsersbond – meetfiets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Inventarisatie jaagpaden</a:t>
            </a:r>
            <a:endParaRPr sz="1100"/>
          </a:p>
        </p:txBody>
      </p:sp>
      <p:pic>
        <p:nvPicPr>
          <p:cNvPr id="326" name="Google Shape;326;p47" descr="Enquête | De sportieve fietser in Vlaanderen! | Cycling Vlaanderen"/>
          <p:cNvPicPr preferRelativeResize="0"/>
          <p:nvPr/>
        </p:nvPicPr>
        <p:blipFill rotWithShape="1">
          <a:blip r:embed="rId5">
            <a:alphaModFix/>
          </a:blip>
          <a:srcRect l="14471" t="-2250" r="13425" b="2250"/>
          <a:stretch/>
        </p:blipFill>
        <p:spPr>
          <a:xfrm>
            <a:off x="3030596" y="3735045"/>
            <a:ext cx="1499833" cy="1035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7"/>
          <p:cNvSpPr txBox="1"/>
          <p:nvPr/>
        </p:nvSpPr>
        <p:spPr>
          <a:xfrm>
            <a:off x="4613573" y="3929452"/>
            <a:ext cx="29562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Bedrijf X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Inventarisatie traject Y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62" y="470850"/>
            <a:ext cx="8132526" cy="420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3257" y="292682"/>
            <a:ext cx="4271200" cy="445798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9"/>
          <p:cNvSpPr txBox="1"/>
          <p:nvPr/>
        </p:nvSpPr>
        <p:spPr>
          <a:xfrm>
            <a:off x="4321206" y="2157274"/>
            <a:ext cx="11850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OSLO STANDAARD FIETS</a:t>
            </a:r>
            <a:endParaRPr sz="1100"/>
          </a:p>
        </p:txBody>
      </p:sp>
      <p:sp>
        <p:nvSpPr>
          <p:cNvPr id="339" name="Google Shape;339;p49"/>
          <p:cNvSpPr txBox="1"/>
          <p:nvPr/>
        </p:nvSpPr>
        <p:spPr>
          <a:xfrm>
            <a:off x="3056137" y="772357"/>
            <a:ext cx="62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Geoloket Vlaanderen</a:t>
            </a:r>
            <a:endParaRPr sz="1100"/>
          </a:p>
        </p:txBody>
      </p:sp>
      <p:sp>
        <p:nvSpPr>
          <p:cNvPr id="340" name="Google Shape;340;p49"/>
          <p:cNvSpPr txBox="1"/>
          <p:nvPr/>
        </p:nvSpPr>
        <p:spPr>
          <a:xfrm>
            <a:off x="4594194" y="762870"/>
            <a:ext cx="62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Fiets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barometer</a:t>
            </a:r>
            <a:endParaRPr sz="1100"/>
          </a:p>
        </p:txBody>
      </p:sp>
      <p:sp>
        <p:nvSpPr>
          <p:cNvPr id="341" name="Google Shape;341;p49"/>
          <p:cNvSpPr txBox="1"/>
          <p:nvPr/>
        </p:nvSpPr>
        <p:spPr>
          <a:xfrm>
            <a:off x="3056136" y="3946625"/>
            <a:ext cx="62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100"/>
          </a:p>
        </p:txBody>
      </p:sp>
      <p:sp>
        <p:nvSpPr>
          <p:cNvPr id="342" name="Google Shape;342;p49"/>
          <p:cNvSpPr txBox="1"/>
          <p:nvPr/>
        </p:nvSpPr>
        <p:spPr>
          <a:xfrm>
            <a:off x="6080094" y="2291783"/>
            <a:ext cx="6261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Lokaal netwerk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gemeente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x</a:t>
            </a:r>
            <a:endParaRPr sz="1100"/>
          </a:p>
        </p:txBody>
      </p:sp>
      <p:sp>
        <p:nvSpPr>
          <p:cNvPr id="343" name="Google Shape;343;p49"/>
          <p:cNvSpPr txBox="1"/>
          <p:nvPr/>
        </p:nvSpPr>
        <p:spPr>
          <a:xfrm>
            <a:off x="6127809" y="3910852"/>
            <a:ext cx="62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Opmeting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Bedrijf X 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0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GB" b="1">
                <a:solidFill>
                  <a:srgbClr val="4C4C4C"/>
                </a:solidFill>
              </a:rPr>
              <a:t>Open Standaarden voor Linkende Organisaties (OSLO)</a:t>
            </a:r>
            <a:endParaRPr>
              <a:solidFill>
                <a:srgbClr val="4C4C4C"/>
              </a:solidFill>
            </a:endParaRPr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349" name="Google Shape;349;p50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/>
          </a:p>
        </p:txBody>
      </p:sp>
      <p:sp>
        <p:nvSpPr>
          <p:cNvPr id="350" name="Google Shape;350;p50"/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1"/>
          <p:cNvPicPr preferRelativeResize="0"/>
          <p:nvPr/>
        </p:nvPicPr>
        <p:blipFill rotWithShape="1">
          <a:blip r:embed="rId3">
            <a:alphaModFix/>
          </a:blip>
          <a:srcRect l="8011" r="8011"/>
          <a:stretch/>
        </p:blipFill>
        <p:spPr>
          <a:xfrm>
            <a:off x="-35169" y="-400050"/>
            <a:ext cx="921434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1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2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sp>
        <p:nvSpPr>
          <p:cNvPr id="358" name="Google Shape;358;p51"/>
          <p:cNvSpPr/>
          <p:nvPr/>
        </p:nvSpPr>
        <p:spPr>
          <a:xfrm>
            <a:off x="-35169" y="-400050"/>
            <a:ext cx="9214200" cy="5943600"/>
          </a:xfrm>
          <a:prstGeom prst="rect">
            <a:avLst/>
          </a:prstGeom>
          <a:solidFill>
            <a:schemeClr val="dk1">
              <a:alpha val="32940"/>
            </a:schemeClr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Interoperabiliteit is de mogelijkheid van verschillende autonome organisaties of systemen om met elkaar te communiceren en samen te werken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2"/>
          <p:cNvSpPr txBox="1">
            <a:spLocks noGrp="1"/>
          </p:cNvSpPr>
          <p:nvPr>
            <p:ph type="sldNum" idx="12"/>
          </p:nvPr>
        </p:nvSpPr>
        <p:spPr>
          <a:xfrm>
            <a:off x="7403818" y="3682133"/>
            <a:ext cx="6300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pic>
        <p:nvPicPr>
          <p:cNvPr id="364" name="Google Shape;364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7203" y="377585"/>
            <a:ext cx="5659500" cy="4388324"/>
          </a:xfrm>
          <a:prstGeom prst="rect">
            <a:avLst/>
          </a:prstGeom>
          <a:solidFill>
            <a:srgbClr val="EEEEEE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3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9923" y="3070514"/>
            <a:ext cx="1496291" cy="149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9287" y="3070514"/>
            <a:ext cx="1496291" cy="149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5355" y="3070514"/>
            <a:ext cx="1496291" cy="149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4718" y="3061855"/>
            <a:ext cx="1496291" cy="149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3" descr="Afbeelding met speelgoed&#10;&#10;Beschrijving is gegenereerd met zeer hoge betrouwbaarhei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7325" y="171450"/>
            <a:ext cx="6219825" cy="4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Bottom-up ontwikkeling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875" y="554550"/>
            <a:ext cx="5105400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5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5"/>
          <p:cNvSpPr/>
          <p:nvPr/>
        </p:nvSpPr>
        <p:spPr>
          <a:xfrm>
            <a:off x="1272958" y="225470"/>
            <a:ext cx="6754800" cy="4622100"/>
          </a:xfrm>
          <a:prstGeom prst="rect">
            <a:avLst/>
          </a:prstGeom>
          <a:noFill/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7" name="Google Shape;387;p55"/>
          <p:cNvGrpSpPr/>
          <p:nvPr/>
        </p:nvGrpSpPr>
        <p:grpSpPr>
          <a:xfrm>
            <a:off x="2342265" y="876098"/>
            <a:ext cx="4708727" cy="3620273"/>
            <a:chOff x="1458468" y="999032"/>
            <a:chExt cx="6930460" cy="5357318"/>
          </a:xfrm>
        </p:grpSpPr>
        <p:grpSp>
          <p:nvGrpSpPr>
            <p:cNvPr id="388" name="Google Shape;388;p55"/>
            <p:cNvGrpSpPr/>
            <p:nvPr/>
          </p:nvGrpSpPr>
          <p:grpSpPr>
            <a:xfrm>
              <a:off x="1919797" y="1046475"/>
              <a:ext cx="5712402" cy="844938"/>
              <a:chOff x="1347216" y="1298723"/>
              <a:chExt cx="5712402" cy="844938"/>
            </a:xfrm>
          </p:grpSpPr>
          <p:sp>
            <p:nvSpPr>
              <p:cNvPr id="389" name="Google Shape;389;p55"/>
              <p:cNvSpPr/>
              <p:nvPr/>
            </p:nvSpPr>
            <p:spPr>
              <a:xfrm>
                <a:off x="1347216" y="1324172"/>
                <a:ext cx="5541264" cy="797369"/>
              </a:xfrm>
              <a:prstGeom prst="roundRect">
                <a:avLst>
                  <a:gd name="adj" fmla="val 16667"/>
                </a:avLst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55"/>
              <p:cNvSpPr txBox="1"/>
              <p:nvPr/>
            </p:nvSpPr>
            <p:spPr>
              <a:xfrm>
                <a:off x="1904565" y="1298723"/>
                <a:ext cx="5155053" cy="844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t" anchorCtr="0">
                <a:noAutofit/>
              </a:bodyPr>
              <a:lstStyle/>
              <a:p>
                <a:pPr marL="19050" marR="0" lvl="0" indent="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en-GB" sz="1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Semanti</a:t>
                </a:r>
                <a:r>
                  <a:rPr lang="en-GB" sz="1800" b="1"/>
                  <a:t>sche</a:t>
                </a:r>
                <a:r>
                  <a:rPr lang="en-GB"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GB" sz="1800"/>
                  <a:t>interoperabiliteit</a:t>
                </a:r>
                <a:endParaRPr/>
              </a:p>
            </p:txBody>
          </p:sp>
        </p:grpSp>
        <p:grpSp>
          <p:nvGrpSpPr>
            <p:cNvPr id="391" name="Google Shape;391;p55"/>
            <p:cNvGrpSpPr/>
            <p:nvPr/>
          </p:nvGrpSpPr>
          <p:grpSpPr>
            <a:xfrm>
              <a:off x="1458468" y="999032"/>
              <a:ext cx="922659" cy="922659"/>
              <a:chOff x="5386104" y="4046311"/>
              <a:chExt cx="1511808" cy="1511808"/>
            </a:xfrm>
          </p:grpSpPr>
          <p:sp>
            <p:nvSpPr>
              <p:cNvPr id="392" name="Google Shape;392;p55"/>
              <p:cNvSpPr/>
              <p:nvPr/>
            </p:nvSpPr>
            <p:spPr>
              <a:xfrm>
                <a:off x="5386104" y="4046311"/>
                <a:ext cx="1511808" cy="1511808"/>
              </a:xfrm>
              <a:prstGeom prst="ellipse">
                <a:avLst/>
              </a:prstGeom>
              <a:solidFill>
                <a:schemeClr val="lt1"/>
              </a:solidFill>
              <a:ln w="762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93" name="Google Shape;393;p5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5666520" y="4326726"/>
                <a:ext cx="950976" cy="9509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4" name="Google Shape;394;p55"/>
            <p:cNvGrpSpPr/>
            <p:nvPr/>
          </p:nvGrpSpPr>
          <p:grpSpPr>
            <a:xfrm>
              <a:off x="2381127" y="2145472"/>
              <a:ext cx="5712416" cy="845100"/>
              <a:chOff x="1347216" y="1298716"/>
              <a:chExt cx="5712416" cy="845100"/>
            </a:xfrm>
          </p:grpSpPr>
          <p:sp>
            <p:nvSpPr>
              <p:cNvPr id="395" name="Google Shape;395;p55"/>
              <p:cNvSpPr/>
              <p:nvPr/>
            </p:nvSpPr>
            <p:spPr>
              <a:xfrm>
                <a:off x="1347216" y="1324172"/>
                <a:ext cx="5541264" cy="797369"/>
              </a:xfrm>
              <a:prstGeom prst="roundRect">
                <a:avLst>
                  <a:gd name="adj" fmla="val 16667"/>
                </a:avLst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55"/>
              <p:cNvSpPr txBox="1"/>
              <p:nvPr/>
            </p:nvSpPr>
            <p:spPr>
              <a:xfrm>
                <a:off x="1699832" y="1298716"/>
                <a:ext cx="5359800" cy="84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t" anchorCtr="0">
                <a:noAutofit/>
              </a:bodyPr>
              <a:lstStyle/>
              <a:p>
                <a:pPr marL="19050" marR="0" lvl="0" indent="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en-GB" sz="1800" b="1"/>
                  <a:t>Technische</a:t>
                </a:r>
                <a:r>
                  <a:rPr lang="en-GB"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GB" sz="1800"/>
                  <a:t>interoperabiliteit</a:t>
                </a:r>
                <a:endParaRPr/>
              </a:p>
            </p:txBody>
          </p:sp>
        </p:grpSp>
        <p:sp>
          <p:nvSpPr>
            <p:cNvPr id="397" name="Google Shape;397;p55"/>
            <p:cNvSpPr/>
            <p:nvPr/>
          </p:nvSpPr>
          <p:spPr>
            <a:xfrm>
              <a:off x="7466269" y="2106620"/>
              <a:ext cx="922659" cy="922659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8" name="Google Shape;398;p5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672673" y="2313024"/>
              <a:ext cx="509849" cy="5098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9" name="Google Shape;399;p55"/>
            <p:cNvGrpSpPr/>
            <p:nvPr/>
          </p:nvGrpSpPr>
          <p:grpSpPr>
            <a:xfrm>
              <a:off x="1919797" y="3283126"/>
              <a:ext cx="5712402" cy="844938"/>
              <a:chOff x="1347216" y="1298723"/>
              <a:chExt cx="5712402" cy="844938"/>
            </a:xfrm>
          </p:grpSpPr>
          <p:sp>
            <p:nvSpPr>
              <p:cNvPr id="400" name="Google Shape;400;p55"/>
              <p:cNvSpPr/>
              <p:nvPr/>
            </p:nvSpPr>
            <p:spPr>
              <a:xfrm>
                <a:off x="1347216" y="1324172"/>
                <a:ext cx="5541264" cy="797369"/>
              </a:xfrm>
              <a:prstGeom prst="roundRect">
                <a:avLst>
                  <a:gd name="adj" fmla="val 16667"/>
                </a:avLst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55"/>
              <p:cNvSpPr txBox="1"/>
              <p:nvPr/>
            </p:nvSpPr>
            <p:spPr>
              <a:xfrm>
                <a:off x="1904565" y="1298723"/>
                <a:ext cx="5155053" cy="844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t" anchorCtr="0">
                <a:noAutofit/>
              </a:bodyPr>
              <a:lstStyle/>
              <a:p>
                <a:pPr marL="19050" marR="0" lvl="0" indent="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en-GB" sz="1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Tools</a:t>
                </a:r>
                <a:endParaRPr/>
              </a:p>
            </p:txBody>
          </p:sp>
        </p:grpSp>
        <p:sp>
          <p:nvSpPr>
            <p:cNvPr id="402" name="Google Shape;402;p55"/>
            <p:cNvSpPr/>
            <p:nvPr/>
          </p:nvSpPr>
          <p:spPr>
            <a:xfrm>
              <a:off x="1458468" y="3235683"/>
              <a:ext cx="922659" cy="922659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3" name="Google Shape;403;p55"/>
            <p:cNvGrpSpPr/>
            <p:nvPr/>
          </p:nvGrpSpPr>
          <p:grpSpPr>
            <a:xfrm>
              <a:off x="2381127" y="4382130"/>
              <a:ext cx="5712402" cy="844938"/>
              <a:chOff x="1347216" y="1298723"/>
              <a:chExt cx="5712402" cy="844938"/>
            </a:xfrm>
          </p:grpSpPr>
          <p:sp>
            <p:nvSpPr>
              <p:cNvPr id="404" name="Google Shape;404;p55"/>
              <p:cNvSpPr/>
              <p:nvPr/>
            </p:nvSpPr>
            <p:spPr>
              <a:xfrm>
                <a:off x="1347216" y="1324172"/>
                <a:ext cx="5541264" cy="797369"/>
              </a:xfrm>
              <a:prstGeom prst="roundRect">
                <a:avLst>
                  <a:gd name="adj" fmla="val 16667"/>
                </a:avLst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55"/>
              <p:cNvSpPr txBox="1"/>
              <p:nvPr/>
            </p:nvSpPr>
            <p:spPr>
              <a:xfrm>
                <a:off x="1904565" y="1298723"/>
                <a:ext cx="5155053" cy="844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t" anchorCtr="0">
                <a:noAutofit/>
              </a:bodyPr>
              <a:lstStyle/>
              <a:p>
                <a:pPr marL="19050" marR="0" lvl="0" indent="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en-GB" sz="1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Support &amp; Governance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6" name="Google Shape;406;p55"/>
            <p:cNvSpPr/>
            <p:nvPr/>
          </p:nvSpPr>
          <p:spPr>
            <a:xfrm>
              <a:off x="7466269" y="4343271"/>
              <a:ext cx="922659" cy="922659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7" name="Google Shape;407;p55"/>
            <p:cNvGrpSpPr/>
            <p:nvPr/>
          </p:nvGrpSpPr>
          <p:grpSpPr>
            <a:xfrm>
              <a:off x="1960271" y="5481134"/>
              <a:ext cx="5712402" cy="844938"/>
              <a:chOff x="1347216" y="1298723"/>
              <a:chExt cx="5712402" cy="844938"/>
            </a:xfrm>
          </p:grpSpPr>
          <p:sp>
            <p:nvSpPr>
              <p:cNvPr id="408" name="Google Shape;408;p55"/>
              <p:cNvSpPr/>
              <p:nvPr/>
            </p:nvSpPr>
            <p:spPr>
              <a:xfrm>
                <a:off x="1347216" y="1324172"/>
                <a:ext cx="5541264" cy="797369"/>
              </a:xfrm>
              <a:prstGeom prst="roundRect">
                <a:avLst>
                  <a:gd name="adj" fmla="val 16667"/>
                </a:avLst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55"/>
              <p:cNvSpPr txBox="1"/>
              <p:nvPr/>
            </p:nvSpPr>
            <p:spPr>
              <a:xfrm>
                <a:off x="1904565" y="1298723"/>
                <a:ext cx="5155053" cy="844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t" anchorCtr="0">
                <a:noAutofit/>
              </a:bodyPr>
              <a:lstStyle/>
              <a:p>
                <a:pPr marL="19050" marR="0" lvl="0" indent="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en-GB" sz="1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Use cases</a:t>
                </a:r>
                <a:endParaRPr/>
              </a:p>
            </p:txBody>
          </p:sp>
        </p:grpSp>
        <p:sp>
          <p:nvSpPr>
            <p:cNvPr id="410" name="Google Shape;410;p55"/>
            <p:cNvSpPr/>
            <p:nvPr/>
          </p:nvSpPr>
          <p:spPr>
            <a:xfrm>
              <a:off x="1498942" y="5433691"/>
              <a:ext cx="922659" cy="922659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1" name="Google Shape;411;p5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31703" y="3415404"/>
              <a:ext cx="580382" cy="5803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5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644864" y="4468760"/>
              <a:ext cx="567040" cy="5670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5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719028" y="5638800"/>
              <a:ext cx="500291" cy="500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4" name="Google Shape;414;p55"/>
          <p:cNvSpPr/>
          <p:nvPr/>
        </p:nvSpPr>
        <p:spPr>
          <a:xfrm>
            <a:off x="1315234" y="267745"/>
            <a:ext cx="6670109" cy="377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OSLO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56" descr="Afbeelding met schermafbeelding&#10;&#10;Beschrijving is gegenereerd met zeer hoge betrouwbaarhei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672" y="1372786"/>
            <a:ext cx="7692970" cy="301786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6"/>
          <p:cNvSpPr/>
          <p:nvPr/>
        </p:nvSpPr>
        <p:spPr>
          <a:xfrm>
            <a:off x="5654943" y="1794897"/>
            <a:ext cx="2324700" cy="68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rgbClr val="002060"/>
                </a:solidFill>
                <a:latin typeface="Courier New"/>
                <a:ea typeface="Courier New"/>
                <a:cs typeface="Courier New"/>
                <a:sym typeface="Courier New"/>
              </a:rPr>
              <a:t>e.g. INSPIRE</a:t>
            </a:r>
            <a:endParaRPr sz="1400" b="1" i="0" u="none" strike="noStrike" cap="none">
              <a:solidFill>
                <a:srgbClr val="00206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2" name="Google Shape;422;p5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Share and reuse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/>
              <a:t>Doelstelling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9"/>
          <p:cNvSpPr/>
          <p:nvPr/>
        </p:nvSpPr>
        <p:spPr>
          <a:xfrm>
            <a:off x="660900" y="2067503"/>
            <a:ext cx="8073600" cy="1038600"/>
          </a:xfrm>
          <a:prstGeom prst="rect">
            <a:avLst/>
          </a:prstGeom>
          <a:solidFill>
            <a:srgbClr val="EFEFEF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1"/>
                </a:solidFill>
              </a:rPr>
              <a:t>Een introductie bieden op het </a:t>
            </a:r>
            <a:r>
              <a:rPr lang="en-GB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OSLO </a:t>
            </a:r>
            <a:r>
              <a:rPr lang="en-GB" sz="1500" b="1">
                <a:solidFill>
                  <a:schemeClr val="dk1"/>
                </a:solidFill>
              </a:rPr>
              <a:t>Fietsinfrastructuur</a:t>
            </a:r>
            <a:r>
              <a:rPr lang="en-GB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500" b="1">
                <a:solidFill>
                  <a:schemeClr val="dk1"/>
                </a:solidFill>
              </a:rPr>
              <a:t>standaardisatie traject </a:t>
            </a:r>
            <a:r>
              <a:rPr lang="en-GB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samen brainstorm</a:t>
            </a:r>
            <a:r>
              <a:rPr lang="en-GB" sz="1500" b="1">
                <a:solidFill>
                  <a:schemeClr val="dk1"/>
                </a:solidFill>
              </a:rPr>
              <a:t>en over de mogelijke use cases voor de thematische werkgroep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pic>
        <p:nvPicPr>
          <p:cNvPr id="429" name="Google Shape;429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1852" y="1"/>
            <a:ext cx="652029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8" descr="Afbeelding met schermafbeelding&#10;&#10;Beschrijving is gegenereerd met zeer hoge betrouwbaarhei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8075" y="1642214"/>
            <a:ext cx="1920587" cy="270377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sp>
        <p:nvSpPr>
          <p:cNvPr id="435" name="Google Shape;435;p58"/>
          <p:cNvSpPr txBox="1"/>
          <p:nvPr/>
        </p:nvSpPr>
        <p:spPr>
          <a:xfrm>
            <a:off x="641659" y="955610"/>
            <a:ext cx="69585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Schaalbaar proces voor aan te sluiten, ontwikkelen, aanpassen en uitfaseren van datastandaarden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58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58" descr="Afbeelding met schermafbeelding&#10;&#10;Beschrijving is gegenereerd met zeer hoge betrouwbaarhei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9030" y="1817627"/>
            <a:ext cx="1911928" cy="271663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pic>
        <p:nvPicPr>
          <p:cNvPr id="438" name="Google Shape;438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5348" y="2057294"/>
            <a:ext cx="1903269" cy="270488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sp>
        <p:nvSpPr>
          <p:cNvPr id="439" name="Google Shape;439;p58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</a:t>
            </a:r>
            <a:r>
              <a:rPr lang="en-GB" sz="3200" b="1"/>
              <a:t> en methodologie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9"/>
          <p:cNvSpPr txBox="1">
            <a:spLocks noGrp="1"/>
          </p:cNvSpPr>
          <p:nvPr>
            <p:ph type="body" idx="1"/>
          </p:nvPr>
        </p:nvSpPr>
        <p:spPr>
          <a:xfrm>
            <a:off x="704760" y="954229"/>
            <a:ext cx="6845400" cy="20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/>
          <a:p>
            <a:pPr marL="2921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➔"/>
            </a:pPr>
            <a:r>
              <a:rPr lang="en-GB" sz="2000"/>
              <a:t>Werkgroepen kaderen binnen breder proces</a:t>
            </a:r>
            <a:endParaRPr sz="2000"/>
          </a:p>
          <a:p>
            <a:pPr marL="673100" lvl="1" indent="-260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2000"/>
              <a:t>Doel: Consensus rond data standaard gedragen door verschillende stakeholders</a:t>
            </a:r>
            <a:endParaRPr sz="2000"/>
          </a:p>
          <a:p>
            <a:pPr marL="673100" lvl="1" indent="-260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2000"/>
              <a:t>Proces en methode voor het ontwikkelen van een data standaard</a:t>
            </a:r>
            <a:endParaRPr sz="2000"/>
          </a:p>
        </p:txBody>
      </p:sp>
      <p:pic>
        <p:nvPicPr>
          <p:cNvPr id="445" name="Google Shape;44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1175" y="2775275"/>
            <a:ext cx="5644999" cy="2293026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9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/>
              <a:t>Context van de werkgroepen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0"/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77" y="931950"/>
            <a:ext cx="8351240" cy="42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1"/>
          <p:cNvSpPr txBox="1"/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/>
              <a:t>Overzicht van de</a:t>
            </a: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planning</a:t>
            </a:r>
            <a:endParaRPr/>
          </a:p>
        </p:txBody>
      </p:sp>
      <p:cxnSp>
        <p:nvCxnSpPr>
          <p:cNvPr id="458" name="Google Shape;458;p61"/>
          <p:cNvCxnSpPr/>
          <p:nvPr/>
        </p:nvCxnSpPr>
        <p:spPr>
          <a:xfrm>
            <a:off x="2712210" y="3270927"/>
            <a:ext cx="0" cy="3138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459" name="Google Shape;459;p61"/>
          <p:cNvCxnSpPr/>
          <p:nvPr/>
        </p:nvCxnSpPr>
        <p:spPr>
          <a:xfrm>
            <a:off x="4156130" y="3171361"/>
            <a:ext cx="0" cy="5130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460" name="Google Shape;460;p61"/>
          <p:cNvCxnSpPr/>
          <p:nvPr/>
        </p:nvCxnSpPr>
        <p:spPr>
          <a:xfrm>
            <a:off x="3474079" y="3800947"/>
            <a:ext cx="0" cy="2922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461" name="Google Shape;461;p61"/>
          <p:cNvCxnSpPr/>
          <p:nvPr/>
        </p:nvCxnSpPr>
        <p:spPr>
          <a:xfrm>
            <a:off x="1934370" y="3849446"/>
            <a:ext cx="0" cy="4875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462" name="Google Shape;462;p61"/>
          <p:cNvCxnSpPr/>
          <p:nvPr/>
        </p:nvCxnSpPr>
        <p:spPr>
          <a:xfrm flipH="1">
            <a:off x="4888753" y="3830702"/>
            <a:ext cx="1800" cy="4233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463" name="Google Shape;463;p61"/>
          <p:cNvSpPr txBox="1"/>
          <p:nvPr/>
        </p:nvSpPr>
        <p:spPr>
          <a:xfrm>
            <a:off x="634000" y="3643350"/>
            <a:ext cx="814800" cy="2286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>
                <a:solidFill>
                  <a:schemeClr val="dk1"/>
                </a:solidFill>
              </a:rPr>
              <a:t>maart</a:t>
            </a:r>
            <a:endParaRPr/>
          </a:p>
        </p:txBody>
      </p:sp>
      <p:sp>
        <p:nvSpPr>
          <p:cNvPr id="464" name="Google Shape;464;p61"/>
          <p:cNvSpPr/>
          <p:nvPr/>
        </p:nvSpPr>
        <p:spPr>
          <a:xfrm rot="5400000">
            <a:off x="8667475" y="3679606"/>
            <a:ext cx="410027" cy="155284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5" name="Google Shape;465;p61"/>
          <p:cNvCxnSpPr/>
          <p:nvPr/>
        </p:nvCxnSpPr>
        <p:spPr>
          <a:xfrm>
            <a:off x="1184091" y="3116532"/>
            <a:ext cx="2947" cy="526445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466" name="Google Shape;466;p61"/>
          <p:cNvCxnSpPr/>
          <p:nvPr/>
        </p:nvCxnSpPr>
        <p:spPr>
          <a:xfrm>
            <a:off x="5488728" y="3065982"/>
            <a:ext cx="0" cy="627818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467" name="Google Shape;467;p61"/>
          <p:cNvCxnSpPr/>
          <p:nvPr/>
        </p:nvCxnSpPr>
        <p:spPr>
          <a:xfrm>
            <a:off x="7915128" y="3135661"/>
            <a:ext cx="0" cy="4770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468" name="Google Shape;468;p61"/>
          <p:cNvSpPr txBox="1"/>
          <p:nvPr/>
        </p:nvSpPr>
        <p:spPr>
          <a:xfrm>
            <a:off x="1448801" y="3642125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>
                <a:solidFill>
                  <a:schemeClr val="lt1"/>
                </a:solidFill>
              </a:rPr>
              <a:t>april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61"/>
          <p:cNvSpPr txBox="1"/>
          <p:nvPr/>
        </p:nvSpPr>
        <p:spPr>
          <a:xfrm>
            <a:off x="2263600" y="363795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>
                <a:solidFill>
                  <a:schemeClr val="dk1"/>
                </a:solidFill>
              </a:rPr>
              <a:t>mei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61"/>
          <p:cNvSpPr txBox="1"/>
          <p:nvPr/>
        </p:nvSpPr>
        <p:spPr>
          <a:xfrm>
            <a:off x="3078412" y="3642113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>
                <a:solidFill>
                  <a:schemeClr val="lt1"/>
                </a:solidFill>
              </a:rPr>
              <a:t>juni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61"/>
          <p:cNvSpPr txBox="1"/>
          <p:nvPr/>
        </p:nvSpPr>
        <p:spPr>
          <a:xfrm>
            <a:off x="3893200" y="3635938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>
                <a:solidFill>
                  <a:schemeClr val="dk1"/>
                </a:solidFill>
              </a:rPr>
              <a:t>juli</a:t>
            </a:r>
            <a:endParaRPr/>
          </a:p>
        </p:txBody>
      </p:sp>
      <p:sp>
        <p:nvSpPr>
          <p:cNvPr id="472" name="Google Shape;472;p61"/>
          <p:cNvSpPr txBox="1"/>
          <p:nvPr/>
        </p:nvSpPr>
        <p:spPr>
          <a:xfrm>
            <a:off x="4708000" y="3640400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>
                <a:solidFill>
                  <a:schemeClr val="lt1"/>
                </a:solidFill>
              </a:rPr>
              <a:t>augustus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1"/>
          <p:cNvSpPr txBox="1"/>
          <p:nvPr/>
        </p:nvSpPr>
        <p:spPr>
          <a:xfrm>
            <a:off x="5496275" y="364040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>
                <a:solidFill>
                  <a:schemeClr val="dk1"/>
                </a:solidFill>
              </a:rPr>
              <a:t>september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61"/>
          <p:cNvSpPr txBox="1"/>
          <p:nvPr/>
        </p:nvSpPr>
        <p:spPr>
          <a:xfrm>
            <a:off x="6311074" y="3648288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>
                <a:solidFill>
                  <a:schemeClr val="lt1"/>
                </a:solidFill>
              </a:rPr>
              <a:t>oktober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61"/>
          <p:cNvSpPr txBox="1"/>
          <p:nvPr/>
        </p:nvSpPr>
        <p:spPr>
          <a:xfrm>
            <a:off x="628651" y="2714618"/>
            <a:ext cx="1108762" cy="38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-GB" sz="1050" b="1">
                <a:solidFill>
                  <a:schemeClr val="dk1"/>
                </a:solidFill>
              </a:rPr>
              <a:t>werkgroep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61"/>
          <p:cNvSpPr txBox="1"/>
          <p:nvPr/>
        </p:nvSpPr>
        <p:spPr>
          <a:xfrm>
            <a:off x="1372566" y="4412036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>
                <a:solidFill>
                  <a:schemeClr val="dk1"/>
                </a:solidFill>
              </a:rPr>
              <a:t>Thematische werkgroep 1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61"/>
          <p:cNvSpPr txBox="1"/>
          <p:nvPr/>
        </p:nvSpPr>
        <p:spPr>
          <a:xfrm>
            <a:off x="2176879" y="2863570"/>
            <a:ext cx="1108800" cy="2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>
                <a:solidFill>
                  <a:schemeClr val="dk1"/>
                </a:solidFill>
              </a:rPr>
              <a:t>Thematische werkgroep 2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61"/>
          <p:cNvSpPr txBox="1"/>
          <p:nvPr/>
        </p:nvSpPr>
        <p:spPr>
          <a:xfrm>
            <a:off x="2890123" y="4170505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>
                <a:solidFill>
                  <a:schemeClr val="dk1"/>
                </a:solidFill>
              </a:rPr>
              <a:t>Thematische werkgroep 3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61"/>
          <p:cNvSpPr txBox="1"/>
          <p:nvPr/>
        </p:nvSpPr>
        <p:spPr>
          <a:xfrm>
            <a:off x="3653149" y="2775294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>
                <a:solidFill>
                  <a:schemeClr val="dk1"/>
                </a:solidFill>
              </a:rPr>
              <a:t>Thematische werkgroep 4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61"/>
          <p:cNvSpPr txBox="1"/>
          <p:nvPr/>
        </p:nvSpPr>
        <p:spPr>
          <a:xfrm>
            <a:off x="4335270" y="4348012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>
                <a:solidFill>
                  <a:schemeClr val="dk1"/>
                </a:solidFill>
              </a:rPr>
              <a:t>Thematische werkgroep 5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61"/>
          <p:cNvSpPr txBox="1"/>
          <p:nvPr/>
        </p:nvSpPr>
        <p:spPr>
          <a:xfrm>
            <a:off x="4930402" y="2647704"/>
            <a:ext cx="1108762" cy="38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</a:t>
            </a:r>
            <a:r>
              <a:rPr lang="en-GB" sz="1050" b="1">
                <a:solidFill>
                  <a:schemeClr val="dk1"/>
                </a:solidFill>
              </a:rPr>
              <a:t>publieke reviewperiode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1"/>
          <p:cNvSpPr txBox="1"/>
          <p:nvPr/>
        </p:nvSpPr>
        <p:spPr>
          <a:xfrm>
            <a:off x="7360745" y="2714718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>
                <a:solidFill>
                  <a:schemeClr val="dk1"/>
                </a:solidFill>
              </a:rPr>
              <a:t>Einde publieke reviewperiode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1"/>
          <p:cNvSpPr/>
          <p:nvPr/>
        </p:nvSpPr>
        <p:spPr>
          <a:xfrm rot="-5400000">
            <a:off x="6591376" y="2829148"/>
            <a:ext cx="221100" cy="24264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35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61"/>
          <p:cNvSpPr txBox="1"/>
          <p:nvPr/>
        </p:nvSpPr>
        <p:spPr>
          <a:xfrm>
            <a:off x="5886020" y="4170530"/>
            <a:ext cx="16434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Implementatie van de draft specificatie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61"/>
          <p:cNvSpPr/>
          <p:nvPr/>
        </p:nvSpPr>
        <p:spPr>
          <a:xfrm>
            <a:off x="634000" y="3428925"/>
            <a:ext cx="8094900" cy="219000"/>
          </a:xfrm>
          <a:prstGeom prst="rect">
            <a:avLst/>
          </a:pr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/>
          </a:p>
        </p:txBody>
      </p:sp>
      <p:sp>
        <p:nvSpPr>
          <p:cNvPr id="486" name="Google Shape;486;p61"/>
          <p:cNvSpPr txBox="1"/>
          <p:nvPr/>
        </p:nvSpPr>
        <p:spPr>
          <a:xfrm>
            <a:off x="7099350" y="364830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>
                <a:solidFill>
                  <a:schemeClr val="dk1"/>
                </a:solidFill>
              </a:rPr>
              <a:t>november</a:t>
            </a:r>
            <a:endParaRPr/>
          </a:p>
        </p:txBody>
      </p:sp>
      <p:sp>
        <p:nvSpPr>
          <p:cNvPr id="487" name="Google Shape;487;p61"/>
          <p:cNvSpPr/>
          <p:nvPr/>
        </p:nvSpPr>
        <p:spPr>
          <a:xfrm>
            <a:off x="1094512" y="2278234"/>
            <a:ext cx="179157" cy="35169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AB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61"/>
          <p:cNvSpPr txBox="1"/>
          <p:nvPr/>
        </p:nvSpPr>
        <p:spPr>
          <a:xfrm>
            <a:off x="628651" y="2086241"/>
            <a:ext cx="1108762" cy="234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>
                <a:solidFill>
                  <a:schemeClr val="dk1"/>
                </a:solidFill>
              </a:rPr>
              <a:t>Vandaag</a:t>
            </a: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1"/>
          <p:cNvSpPr txBox="1"/>
          <p:nvPr/>
        </p:nvSpPr>
        <p:spPr>
          <a:xfrm>
            <a:off x="628650" y="1197769"/>
            <a:ext cx="7886700" cy="842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r>
              <a:rPr lang="en-GB" sz="1800"/>
              <a:t>datum</a:t>
            </a: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GB" sz="1800"/>
              <a:t>25 maart</a:t>
            </a: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202</a:t>
            </a:r>
            <a:r>
              <a:rPr lang="en-GB" sz="1800"/>
              <a:t>1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GB" sz="1800"/>
              <a:t>Duur</a:t>
            </a: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GB" sz="1800"/>
              <a:t>10</a:t>
            </a: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</a:t>
            </a:r>
            <a:r>
              <a:rPr lang="en-GB" sz="1800"/>
              <a:t>aanden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1"/>
          <p:cNvSpPr txBox="1"/>
          <p:nvPr/>
        </p:nvSpPr>
        <p:spPr>
          <a:xfrm>
            <a:off x="7914149" y="3648288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>
                <a:solidFill>
                  <a:schemeClr val="lt1"/>
                </a:solidFill>
              </a:rPr>
              <a:t>december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GB" b="1">
                <a:solidFill>
                  <a:srgbClr val="4C4C4C"/>
                </a:solidFill>
              </a:rPr>
              <a:t>Inspiratie</a:t>
            </a:r>
            <a:endParaRPr>
              <a:solidFill>
                <a:srgbClr val="4C4C4C"/>
              </a:solidFill>
            </a:endParaRPr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496" name="Google Shape;496;p62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GB" sz="1400">
                <a:solidFill>
                  <a:srgbClr val="4C4C4C"/>
                </a:solidFill>
              </a:rPr>
              <a:t>Bestaande use cases</a:t>
            </a:r>
            <a:endParaRPr sz="1400">
              <a:solidFill>
                <a:srgbClr val="4C4C4C"/>
              </a:solidFill>
            </a:endParaRPr>
          </a:p>
        </p:txBody>
      </p:sp>
      <p:sp>
        <p:nvSpPr>
          <p:cNvPr id="497" name="Google Shape;497;p62"/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3"/>
          <p:cNvSpPr txBox="1"/>
          <p:nvPr/>
        </p:nvSpPr>
        <p:spPr>
          <a:xfrm>
            <a:off x="1319851" y="1575577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63"/>
          <p:cNvSpPr txBox="1"/>
          <p:nvPr/>
        </p:nvSpPr>
        <p:spPr>
          <a:xfrm>
            <a:off x="1319850" y="3752300"/>
            <a:ext cx="3438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1"/>
              <a:t>Welke data hebben we nodig?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63"/>
          <p:cNvSpPr/>
          <p:nvPr/>
        </p:nvSpPr>
        <p:spPr>
          <a:xfrm>
            <a:off x="781050" y="4199025"/>
            <a:ext cx="699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63"/>
          <p:cNvSpPr/>
          <p:nvPr/>
        </p:nvSpPr>
        <p:spPr>
          <a:xfrm>
            <a:off x="781050" y="2759204"/>
            <a:ext cx="6927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6" name="Google Shape;506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701" y="1584747"/>
            <a:ext cx="350828" cy="350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7701" y="3715565"/>
            <a:ext cx="380315" cy="38031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3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 </a:t>
            </a: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GB" sz="2200" b="1"/>
              <a:t>Formaliseren van de methodiek voor kwaliteits scoring van de fietsinfrastructuur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3"/>
          <p:cNvSpPr txBox="1"/>
          <p:nvPr/>
        </p:nvSpPr>
        <p:spPr>
          <a:xfrm>
            <a:off x="801000" y="1972724"/>
            <a:ext cx="688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Kwaliteitsscoring van de volledige fietsinfrastructuur in Vlaanderen.</a:t>
            </a:r>
            <a:endParaRPr sz="1300"/>
          </a:p>
        </p:txBody>
      </p:sp>
      <p:sp>
        <p:nvSpPr>
          <p:cNvPr id="510" name="Google Shape;510;p63"/>
          <p:cNvSpPr txBox="1"/>
          <p:nvPr/>
        </p:nvSpPr>
        <p:spPr>
          <a:xfrm>
            <a:off x="1319851" y="2519565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1"/>
              <a:t>Toegevoegde waarde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1" name="Google Shape;511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7701" y="2495093"/>
            <a:ext cx="364868" cy="364868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3"/>
          <p:cNvSpPr txBox="1"/>
          <p:nvPr/>
        </p:nvSpPr>
        <p:spPr>
          <a:xfrm>
            <a:off x="832650" y="2956706"/>
            <a:ext cx="68880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Op een éénduidige manier een oordeel kunnen geven over de fietskwaliteit van de fietswegen over Vlaanderen.</a:t>
            </a:r>
            <a:endParaRPr sz="1300"/>
          </a:p>
        </p:txBody>
      </p:sp>
      <p:sp>
        <p:nvSpPr>
          <p:cNvPr id="513" name="Google Shape;513;p63"/>
          <p:cNvSpPr txBox="1"/>
          <p:nvPr/>
        </p:nvSpPr>
        <p:spPr>
          <a:xfrm>
            <a:off x="832650" y="4199022"/>
            <a:ext cx="68880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 sz="1300"/>
              <a:t>Huidige methodes gebruikt voor kwaliteitsscoring van de fietsinfrastructuur</a:t>
            </a:r>
            <a:endParaRPr sz="1300"/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 sz="1300"/>
              <a:t>De data van de fietsinfrastructuur waarvoor de kwaliteitsscoring moet gebeuren.</a:t>
            </a:r>
            <a:endParaRPr sz="13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4"/>
          <p:cNvSpPr txBox="1"/>
          <p:nvPr/>
        </p:nvSpPr>
        <p:spPr>
          <a:xfrm>
            <a:off x="1319851" y="1651777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4"/>
          <p:cNvSpPr txBox="1"/>
          <p:nvPr/>
        </p:nvSpPr>
        <p:spPr>
          <a:xfrm>
            <a:off x="1319850" y="3752300"/>
            <a:ext cx="3438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1"/>
              <a:t>Welke data hebben we nodig?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64"/>
          <p:cNvSpPr txBox="1"/>
          <p:nvPr/>
        </p:nvSpPr>
        <p:spPr>
          <a:xfrm>
            <a:off x="781050" y="1623426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64"/>
          <p:cNvSpPr/>
          <p:nvPr/>
        </p:nvSpPr>
        <p:spPr>
          <a:xfrm>
            <a:off x="781050" y="4199025"/>
            <a:ext cx="699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64"/>
          <p:cNvSpPr/>
          <p:nvPr/>
        </p:nvSpPr>
        <p:spPr>
          <a:xfrm>
            <a:off x="781050" y="2759204"/>
            <a:ext cx="6927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3" name="Google Shape;52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701" y="1660947"/>
            <a:ext cx="350828" cy="350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7701" y="3715565"/>
            <a:ext cx="380315" cy="38031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4"/>
          <p:cNvSpPr txBox="1"/>
          <p:nvPr/>
        </p:nvSpPr>
        <p:spPr>
          <a:xfrm>
            <a:off x="628650" y="273852"/>
            <a:ext cx="7886700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 </a:t>
            </a: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GB" sz="2200" b="1"/>
              <a:t>Aanleveren en hergebruik van fietstrajecten door fietsers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64"/>
          <p:cNvSpPr txBox="1"/>
          <p:nvPr/>
        </p:nvSpPr>
        <p:spPr>
          <a:xfrm>
            <a:off x="1319851" y="2519565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1"/>
              <a:t>Toegevoegde waarde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7" name="Google Shape;527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7701" y="2495093"/>
            <a:ext cx="364868" cy="364868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4"/>
          <p:cNvSpPr txBox="1"/>
          <p:nvPr/>
        </p:nvSpPr>
        <p:spPr>
          <a:xfrm>
            <a:off x="1212575" y="2059700"/>
            <a:ext cx="68880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Mogelijke fietstrajecten tussen steden</a:t>
            </a:r>
            <a:endParaRPr sz="1300"/>
          </a:p>
        </p:txBody>
      </p:sp>
      <p:sp>
        <p:nvSpPr>
          <p:cNvPr id="529" name="Google Shape;529;p64"/>
          <p:cNvSpPr txBox="1"/>
          <p:nvPr/>
        </p:nvSpPr>
        <p:spPr>
          <a:xfrm>
            <a:off x="1228025" y="2946786"/>
            <a:ext cx="688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Fietsers kunnen bestaande fietstrajecten hergebruiken voor het pendelen naar het werk, school, etc.</a:t>
            </a:r>
            <a:endParaRPr sz="1300"/>
          </a:p>
        </p:txBody>
      </p:sp>
      <p:sp>
        <p:nvSpPr>
          <p:cNvPr id="530" name="Google Shape;530;p64"/>
          <p:cNvSpPr txBox="1"/>
          <p:nvPr/>
        </p:nvSpPr>
        <p:spPr>
          <a:xfrm>
            <a:off x="1319850" y="4112311"/>
            <a:ext cx="688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 sz="1300"/>
              <a:t>Het fietsnetwerk</a:t>
            </a:r>
            <a:endParaRPr sz="1300"/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 sz="1300"/>
              <a:t>Mogelijkheid tot het koppelen van geometrische gegevens komende van fietsers.</a:t>
            </a:r>
            <a:endParaRPr sz="13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5"/>
          <p:cNvSpPr txBox="1"/>
          <p:nvPr/>
        </p:nvSpPr>
        <p:spPr>
          <a:xfrm>
            <a:off x="1319851" y="1575577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65"/>
          <p:cNvSpPr txBox="1"/>
          <p:nvPr/>
        </p:nvSpPr>
        <p:spPr>
          <a:xfrm>
            <a:off x="1319850" y="4057100"/>
            <a:ext cx="3438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1"/>
              <a:t>Welke data hebben we nodig?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65"/>
          <p:cNvSpPr txBox="1"/>
          <p:nvPr/>
        </p:nvSpPr>
        <p:spPr>
          <a:xfrm>
            <a:off x="781050" y="1928224"/>
            <a:ext cx="688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Het Bovenlokaal Functioneel Fietsroutenetwerk (BFF) is een gemeente overschrijdend fietsroutenetwerk dat zich richt op doelgerichte verplaatsingen van meer dan 5km, opgesteld door de provincies van Vlaanderen.   </a:t>
            </a:r>
            <a:endParaRPr sz="1300"/>
          </a:p>
        </p:txBody>
      </p:sp>
      <p:sp>
        <p:nvSpPr>
          <p:cNvPr id="538" name="Google Shape;538;p65"/>
          <p:cNvSpPr/>
          <p:nvPr/>
        </p:nvSpPr>
        <p:spPr>
          <a:xfrm>
            <a:off x="781050" y="4503825"/>
            <a:ext cx="699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 sz="1300"/>
              <a:t>Het werkelijke fietsnetwerk</a:t>
            </a:r>
            <a:endParaRPr sz="1300"/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 sz="1300"/>
              <a:t>Fysieke parameters</a:t>
            </a:r>
            <a:endParaRPr sz="1300"/>
          </a:p>
        </p:txBody>
      </p:sp>
      <p:sp>
        <p:nvSpPr>
          <p:cNvPr id="539" name="Google Shape;539;p65"/>
          <p:cNvSpPr/>
          <p:nvPr/>
        </p:nvSpPr>
        <p:spPr>
          <a:xfrm>
            <a:off x="781050" y="3064004"/>
            <a:ext cx="6927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0" name="Google Shape;540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701" y="1584747"/>
            <a:ext cx="350828" cy="350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7701" y="4020365"/>
            <a:ext cx="380315" cy="38031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5"/>
          <p:cNvSpPr txBox="1"/>
          <p:nvPr/>
        </p:nvSpPr>
        <p:spPr>
          <a:xfrm>
            <a:off x="628650" y="273850"/>
            <a:ext cx="83853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r>
              <a:rPr lang="en-GB" sz="3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GB" sz="2100" b="1"/>
              <a:t>Het BFF koppelen aan de werkelijke fietsinfrastructuur (fietspaden)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65"/>
          <p:cNvSpPr txBox="1"/>
          <p:nvPr/>
        </p:nvSpPr>
        <p:spPr>
          <a:xfrm>
            <a:off x="1319851" y="2824365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1"/>
              <a:t>Toegevoegde waarde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Google Shape;544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7701" y="2799893"/>
            <a:ext cx="364868" cy="364868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5"/>
          <p:cNvSpPr txBox="1"/>
          <p:nvPr/>
        </p:nvSpPr>
        <p:spPr>
          <a:xfrm>
            <a:off x="781050" y="3223411"/>
            <a:ext cx="688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Er is op dit moment nog geen mogelijkheid om de werkelijke fietspaden rechtstreeks te koppelen aan het BFF zonder menselijke tussenkomst.</a:t>
            </a:r>
            <a:endParaRPr sz="13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6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GB" b="1">
                <a:solidFill>
                  <a:srgbClr val="4C4C4C"/>
                </a:solidFill>
              </a:rPr>
              <a:t>Brainstorm oefening</a:t>
            </a:r>
            <a:endParaRPr>
              <a:solidFill>
                <a:srgbClr val="4C4C4C"/>
              </a:solidFill>
            </a:endParaRPr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551" name="Google Shape;551;p66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GB" sz="1400">
                <a:solidFill>
                  <a:srgbClr val="4C4C4C"/>
                </a:solidFill>
              </a:rPr>
              <a:t>Use cases, data concepten en bestaande standaarden</a:t>
            </a:r>
            <a:endParaRPr sz="1400">
              <a:solidFill>
                <a:srgbClr val="4C4C4C"/>
              </a:solidFill>
            </a:endParaRPr>
          </a:p>
        </p:txBody>
      </p:sp>
      <p:sp>
        <p:nvSpPr>
          <p:cNvPr id="552" name="Google Shape;552;p66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/>
          <p:nvPr/>
        </p:nvSpPr>
        <p:spPr>
          <a:xfrm>
            <a:off x="537882" y="4208929"/>
            <a:ext cx="1532965" cy="83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0"/>
          <p:cNvSpPr txBox="1"/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249" name="Google Shape;249;p40"/>
          <p:cNvSpPr/>
          <p:nvPr/>
        </p:nvSpPr>
        <p:spPr>
          <a:xfrm>
            <a:off x="1528918" y="4020125"/>
            <a:ext cx="222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Volgende stappen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0"/>
          <p:cNvSpPr/>
          <p:nvPr/>
        </p:nvSpPr>
        <p:spPr>
          <a:xfrm>
            <a:off x="1528923" y="3312400"/>
            <a:ext cx="2880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Brainstorm </a:t>
            </a:r>
            <a:r>
              <a:rPr lang="en-GB" sz="1600"/>
              <a:t>oefeningen</a:t>
            </a:r>
            <a:endParaRPr/>
          </a:p>
        </p:txBody>
      </p:sp>
      <p:sp>
        <p:nvSpPr>
          <p:cNvPr id="251" name="Google Shape;251;p40"/>
          <p:cNvSpPr/>
          <p:nvPr/>
        </p:nvSpPr>
        <p:spPr>
          <a:xfrm>
            <a:off x="1528925" y="2600050"/>
            <a:ext cx="475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Inspiratie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(bestaande standaarden en use cases)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0"/>
          <p:cNvSpPr/>
          <p:nvPr/>
        </p:nvSpPr>
        <p:spPr>
          <a:xfrm>
            <a:off x="1528932" y="1925892"/>
            <a:ext cx="613795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Standa</a:t>
            </a:r>
            <a:r>
              <a:rPr lang="en-GB" sz="1600">
                <a:solidFill>
                  <a:schemeClr val="dk1"/>
                </a:solidFill>
              </a:rPr>
              <a:t>arden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>
                <a:solidFill>
                  <a:schemeClr val="dk1"/>
                </a:solidFill>
              </a:rPr>
              <a:t>voor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Linke</a:t>
            </a:r>
            <a:r>
              <a:rPr lang="en-GB" sz="1600">
                <a:solidFill>
                  <a:schemeClr val="dk1"/>
                </a:solidFill>
              </a:rPr>
              <a:t>nde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Organisati</a:t>
            </a:r>
            <a:r>
              <a:rPr lang="en-GB" sz="1600">
                <a:solidFill>
                  <a:schemeClr val="dk1"/>
                </a:solidFill>
              </a:rPr>
              <a:t>es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(OSLO)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0"/>
          <p:cNvSpPr/>
          <p:nvPr/>
        </p:nvSpPr>
        <p:spPr>
          <a:xfrm>
            <a:off x="1528933" y="1230471"/>
            <a:ext cx="499144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Welkom en introductie van het project</a:t>
            </a:r>
            <a:endParaRPr/>
          </a:p>
        </p:txBody>
      </p:sp>
      <p:sp>
        <p:nvSpPr>
          <p:cNvPr id="254" name="Google Shape;254;p40"/>
          <p:cNvSpPr/>
          <p:nvPr/>
        </p:nvSpPr>
        <p:spPr>
          <a:xfrm>
            <a:off x="910318" y="1229302"/>
            <a:ext cx="333400" cy="340892"/>
          </a:xfrm>
          <a:custGeom>
            <a:avLst/>
            <a:gdLst/>
            <a:ahLst/>
            <a:cxnLst/>
            <a:rect l="l" t="t" r="r" b="b"/>
            <a:pathLst>
              <a:path w="749" h="766" extrusionOk="0">
                <a:moveTo>
                  <a:pt x="697" y="179"/>
                </a:moveTo>
                <a:cubicBezTo>
                  <a:pt x="664" y="171"/>
                  <a:pt x="631" y="191"/>
                  <a:pt x="623" y="224"/>
                </a:cubicBezTo>
                <a:cubicBezTo>
                  <a:pt x="589" y="360"/>
                  <a:pt x="589" y="360"/>
                  <a:pt x="589" y="360"/>
                </a:cubicBezTo>
                <a:cubicBezTo>
                  <a:pt x="567" y="341"/>
                  <a:pt x="541" y="326"/>
                  <a:pt x="513" y="317"/>
                </a:cubicBezTo>
                <a:cubicBezTo>
                  <a:pt x="401" y="36"/>
                  <a:pt x="401" y="36"/>
                  <a:pt x="401" y="36"/>
                </a:cubicBezTo>
                <a:cubicBezTo>
                  <a:pt x="391" y="12"/>
                  <a:pt x="363" y="0"/>
                  <a:pt x="339" y="10"/>
                </a:cubicBezTo>
                <a:cubicBezTo>
                  <a:pt x="314" y="20"/>
                  <a:pt x="302" y="47"/>
                  <a:pt x="312" y="72"/>
                </a:cubicBezTo>
                <a:cubicBezTo>
                  <a:pt x="407" y="308"/>
                  <a:pt x="407" y="308"/>
                  <a:pt x="407" y="308"/>
                </a:cubicBezTo>
                <a:cubicBezTo>
                  <a:pt x="395" y="310"/>
                  <a:pt x="384" y="313"/>
                  <a:pt x="373" y="316"/>
                </a:cubicBezTo>
                <a:cubicBezTo>
                  <a:pt x="218" y="74"/>
                  <a:pt x="218" y="74"/>
                  <a:pt x="218" y="74"/>
                </a:cubicBezTo>
                <a:cubicBezTo>
                  <a:pt x="204" y="52"/>
                  <a:pt x="175" y="45"/>
                  <a:pt x="153" y="60"/>
                </a:cubicBezTo>
                <a:cubicBezTo>
                  <a:pt x="130" y="74"/>
                  <a:pt x="124" y="103"/>
                  <a:pt x="138" y="126"/>
                </a:cubicBezTo>
                <a:cubicBezTo>
                  <a:pt x="291" y="364"/>
                  <a:pt x="291" y="364"/>
                  <a:pt x="291" y="364"/>
                </a:cubicBezTo>
                <a:cubicBezTo>
                  <a:pt x="282" y="372"/>
                  <a:pt x="275" y="381"/>
                  <a:pt x="268" y="389"/>
                </a:cubicBezTo>
                <a:cubicBezTo>
                  <a:pt x="106" y="218"/>
                  <a:pt x="106" y="218"/>
                  <a:pt x="106" y="218"/>
                </a:cubicBezTo>
                <a:cubicBezTo>
                  <a:pt x="88" y="199"/>
                  <a:pt x="57" y="198"/>
                  <a:pt x="38" y="216"/>
                </a:cubicBezTo>
                <a:cubicBezTo>
                  <a:pt x="19" y="234"/>
                  <a:pt x="18" y="264"/>
                  <a:pt x="36" y="283"/>
                </a:cubicBezTo>
                <a:cubicBezTo>
                  <a:pt x="224" y="482"/>
                  <a:pt x="224" y="482"/>
                  <a:pt x="224" y="482"/>
                </a:cubicBezTo>
                <a:cubicBezTo>
                  <a:pt x="220" y="497"/>
                  <a:pt x="219" y="512"/>
                  <a:pt x="219" y="527"/>
                </a:cubicBezTo>
                <a:cubicBezTo>
                  <a:pt x="76" y="415"/>
                  <a:pt x="76" y="415"/>
                  <a:pt x="76" y="415"/>
                </a:cubicBezTo>
                <a:cubicBezTo>
                  <a:pt x="57" y="401"/>
                  <a:pt x="30" y="404"/>
                  <a:pt x="15" y="423"/>
                </a:cubicBezTo>
                <a:cubicBezTo>
                  <a:pt x="0" y="441"/>
                  <a:pt x="4" y="469"/>
                  <a:pt x="23" y="483"/>
                </a:cubicBezTo>
                <a:cubicBezTo>
                  <a:pt x="304" y="705"/>
                  <a:pt x="304" y="705"/>
                  <a:pt x="304" y="705"/>
                </a:cubicBezTo>
                <a:cubicBezTo>
                  <a:pt x="306" y="707"/>
                  <a:pt x="308" y="708"/>
                  <a:pt x="309" y="709"/>
                </a:cubicBezTo>
                <a:cubicBezTo>
                  <a:pt x="315" y="713"/>
                  <a:pt x="315" y="713"/>
                  <a:pt x="315" y="713"/>
                </a:cubicBezTo>
                <a:cubicBezTo>
                  <a:pt x="317" y="715"/>
                  <a:pt x="320" y="717"/>
                  <a:pt x="323" y="718"/>
                </a:cubicBezTo>
                <a:cubicBezTo>
                  <a:pt x="398" y="766"/>
                  <a:pt x="497" y="766"/>
                  <a:pt x="573" y="710"/>
                </a:cubicBezTo>
                <a:cubicBezTo>
                  <a:pt x="620" y="677"/>
                  <a:pt x="649" y="629"/>
                  <a:pt x="661" y="577"/>
                </a:cubicBezTo>
                <a:cubicBezTo>
                  <a:pt x="741" y="253"/>
                  <a:pt x="741" y="253"/>
                  <a:pt x="741" y="253"/>
                </a:cubicBezTo>
                <a:cubicBezTo>
                  <a:pt x="749" y="220"/>
                  <a:pt x="729" y="188"/>
                  <a:pt x="697" y="179"/>
                </a:cubicBezTo>
                <a:close/>
              </a:path>
            </a:pathLst>
          </a:cu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0"/>
          <p:cNvSpPr/>
          <p:nvPr/>
        </p:nvSpPr>
        <p:spPr>
          <a:xfrm>
            <a:off x="987604" y="3296873"/>
            <a:ext cx="323411" cy="369612"/>
          </a:xfrm>
          <a:custGeom>
            <a:avLst/>
            <a:gdLst/>
            <a:ahLst/>
            <a:cxnLst/>
            <a:rect l="l" t="t" r="r" b="b"/>
            <a:pathLst>
              <a:path w="728" h="829" extrusionOk="0">
                <a:moveTo>
                  <a:pt x="93" y="338"/>
                </a:moveTo>
                <a:cubicBezTo>
                  <a:pt x="108" y="345"/>
                  <a:pt x="126" y="339"/>
                  <a:pt x="134" y="324"/>
                </a:cubicBezTo>
                <a:cubicBezTo>
                  <a:pt x="135" y="321"/>
                  <a:pt x="136" y="319"/>
                  <a:pt x="136" y="316"/>
                </a:cubicBezTo>
                <a:cubicBezTo>
                  <a:pt x="150" y="307"/>
                  <a:pt x="170" y="293"/>
                  <a:pt x="188" y="274"/>
                </a:cubicBezTo>
                <a:cubicBezTo>
                  <a:pt x="111" y="411"/>
                  <a:pt x="91" y="504"/>
                  <a:pt x="91" y="504"/>
                </a:cubicBezTo>
                <a:cubicBezTo>
                  <a:pt x="142" y="533"/>
                  <a:pt x="142" y="533"/>
                  <a:pt x="142" y="533"/>
                </a:cubicBezTo>
                <a:cubicBezTo>
                  <a:pt x="194" y="563"/>
                  <a:pt x="194" y="563"/>
                  <a:pt x="194" y="563"/>
                </a:cubicBezTo>
                <a:cubicBezTo>
                  <a:pt x="194" y="563"/>
                  <a:pt x="268" y="496"/>
                  <a:pt x="350" y="354"/>
                </a:cubicBezTo>
                <a:cubicBezTo>
                  <a:pt x="433" y="211"/>
                  <a:pt x="453" y="113"/>
                  <a:pt x="453" y="113"/>
                </a:cubicBezTo>
                <a:cubicBezTo>
                  <a:pt x="402" y="84"/>
                  <a:pt x="402" y="84"/>
                  <a:pt x="402" y="84"/>
                </a:cubicBezTo>
                <a:cubicBezTo>
                  <a:pt x="354" y="56"/>
                  <a:pt x="354" y="56"/>
                  <a:pt x="354" y="56"/>
                </a:cubicBezTo>
                <a:cubicBezTo>
                  <a:pt x="351" y="45"/>
                  <a:pt x="344" y="35"/>
                  <a:pt x="334" y="28"/>
                </a:cubicBezTo>
                <a:cubicBezTo>
                  <a:pt x="314" y="12"/>
                  <a:pt x="286" y="11"/>
                  <a:pt x="265" y="25"/>
                </a:cubicBezTo>
                <a:cubicBezTo>
                  <a:pt x="242" y="40"/>
                  <a:pt x="236" y="63"/>
                  <a:pt x="228" y="95"/>
                </a:cubicBezTo>
                <a:cubicBezTo>
                  <a:pt x="220" y="124"/>
                  <a:pt x="210" y="165"/>
                  <a:pt x="182" y="222"/>
                </a:cubicBezTo>
                <a:cubicBezTo>
                  <a:pt x="168" y="251"/>
                  <a:pt x="140" y="273"/>
                  <a:pt x="121" y="284"/>
                </a:cubicBezTo>
                <a:cubicBezTo>
                  <a:pt x="120" y="284"/>
                  <a:pt x="120" y="284"/>
                  <a:pt x="119" y="283"/>
                </a:cubicBezTo>
                <a:cubicBezTo>
                  <a:pt x="104" y="276"/>
                  <a:pt x="86" y="282"/>
                  <a:pt x="79" y="298"/>
                </a:cubicBezTo>
                <a:cubicBezTo>
                  <a:pt x="71" y="313"/>
                  <a:pt x="78" y="331"/>
                  <a:pt x="93" y="338"/>
                </a:cubicBezTo>
                <a:close/>
                <a:moveTo>
                  <a:pt x="344" y="111"/>
                </a:moveTo>
                <a:cubicBezTo>
                  <a:pt x="349" y="106"/>
                  <a:pt x="357" y="105"/>
                  <a:pt x="362" y="109"/>
                </a:cubicBezTo>
                <a:cubicBezTo>
                  <a:pt x="368" y="114"/>
                  <a:pt x="369" y="122"/>
                  <a:pt x="364" y="128"/>
                </a:cubicBezTo>
                <a:cubicBezTo>
                  <a:pt x="364" y="128"/>
                  <a:pt x="315" y="187"/>
                  <a:pt x="252" y="297"/>
                </a:cubicBezTo>
                <a:cubicBezTo>
                  <a:pt x="188" y="407"/>
                  <a:pt x="162" y="478"/>
                  <a:pt x="162" y="479"/>
                </a:cubicBezTo>
                <a:cubicBezTo>
                  <a:pt x="160" y="484"/>
                  <a:pt x="155" y="487"/>
                  <a:pt x="149" y="487"/>
                </a:cubicBezTo>
                <a:cubicBezTo>
                  <a:pt x="148" y="487"/>
                  <a:pt x="146" y="487"/>
                  <a:pt x="145" y="486"/>
                </a:cubicBezTo>
                <a:cubicBezTo>
                  <a:pt x="138" y="484"/>
                  <a:pt x="135" y="476"/>
                  <a:pt x="137" y="470"/>
                </a:cubicBezTo>
                <a:cubicBezTo>
                  <a:pt x="138" y="467"/>
                  <a:pt x="165" y="396"/>
                  <a:pt x="229" y="284"/>
                </a:cubicBezTo>
                <a:cubicBezTo>
                  <a:pt x="294" y="172"/>
                  <a:pt x="342" y="114"/>
                  <a:pt x="344" y="111"/>
                </a:cubicBezTo>
                <a:close/>
                <a:moveTo>
                  <a:pt x="261" y="104"/>
                </a:moveTo>
                <a:cubicBezTo>
                  <a:pt x="269" y="74"/>
                  <a:pt x="273" y="61"/>
                  <a:pt x="284" y="54"/>
                </a:cubicBezTo>
                <a:cubicBezTo>
                  <a:pt x="295" y="47"/>
                  <a:pt x="306" y="50"/>
                  <a:pt x="313" y="55"/>
                </a:cubicBezTo>
                <a:cubicBezTo>
                  <a:pt x="317" y="58"/>
                  <a:pt x="326" y="68"/>
                  <a:pt x="321" y="84"/>
                </a:cubicBezTo>
                <a:cubicBezTo>
                  <a:pt x="298" y="110"/>
                  <a:pt x="263" y="153"/>
                  <a:pt x="224" y="213"/>
                </a:cubicBezTo>
                <a:cubicBezTo>
                  <a:pt x="245" y="165"/>
                  <a:pt x="255" y="130"/>
                  <a:pt x="261" y="104"/>
                </a:cubicBezTo>
                <a:close/>
                <a:moveTo>
                  <a:pt x="108" y="592"/>
                </a:moveTo>
                <a:cubicBezTo>
                  <a:pt x="96" y="585"/>
                  <a:pt x="85" y="580"/>
                  <a:pt x="75" y="577"/>
                </a:cubicBezTo>
                <a:cubicBezTo>
                  <a:pt x="84" y="531"/>
                  <a:pt x="84" y="531"/>
                  <a:pt x="84" y="531"/>
                </a:cubicBezTo>
                <a:cubicBezTo>
                  <a:pt x="174" y="583"/>
                  <a:pt x="174" y="583"/>
                  <a:pt x="174" y="583"/>
                </a:cubicBezTo>
                <a:cubicBezTo>
                  <a:pt x="138" y="614"/>
                  <a:pt x="138" y="614"/>
                  <a:pt x="138" y="614"/>
                </a:cubicBezTo>
                <a:cubicBezTo>
                  <a:pt x="130" y="606"/>
                  <a:pt x="120" y="599"/>
                  <a:pt x="108" y="592"/>
                </a:cubicBezTo>
                <a:close/>
                <a:moveTo>
                  <a:pt x="461" y="87"/>
                </a:moveTo>
                <a:cubicBezTo>
                  <a:pt x="369" y="34"/>
                  <a:pt x="369" y="34"/>
                  <a:pt x="369" y="34"/>
                </a:cubicBezTo>
                <a:cubicBezTo>
                  <a:pt x="384" y="8"/>
                  <a:pt x="416" y="0"/>
                  <a:pt x="442" y="14"/>
                </a:cubicBezTo>
                <a:cubicBezTo>
                  <a:pt x="467" y="29"/>
                  <a:pt x="476" y="61"/>
                  <a:pt x="461" y="87"/>
                </a:cubicBezTo>
                <a:close/>
                <a:moveTo>
                  <a:pt x="728" y="468"/>
                </a:moveTo>
                <a:cubicBezTo>
                  <a:pt x="728" y="480"/>
                  <a:pt x="719" y="489"/>
                  <a:pt x="707" y="489"/>
                </a:cubicBezTo>
                <a:cubicBezTo>
                  <a:pt x="500" y="489"/>
                  <a:pt x="406" y="532"/>
                  <a:pt x="406" y="571"/>
                </a:cubicBezTo>
                <a:cubicBezTo>
                  <a:pt x="406" y="588"/>
                  <a:pt x="419" y="597"/>
                  <a:pt x="441" y="611"/>
                </a:cubicBezTo>
                <a:cubicBezTo>
                  <a:pt x="466" y="628"/>
                  <a:pt x="497" y="648"/>
                  <a:pt x="497" y="691"/>
                </a:cubicBezTo>
                <a:cubicBezTo>
                  <a:pt x="497" y="752"/>
                  <a:pt x="416" y="793"/>
                  <a:pt x="251" y="814"/>
                </a:cubicBezTo>
                <a:cubicBezTo>
                  <a:pt x="138" y="829"/>
                  <a:pt x="27" y="829"/>
                  <a:pt x="22" y="829"/>
                </a:cubicBezTo>
                <a:cubicBezTo>
                  <a:pt x="10" y="829"/>
                  <a:pt x="0" y="819"/>
                  <a:pt x="0" y="807"/>
                </a:cubicBezTo>
                <a:cubicBezTo>
                  <a:pt x="0" y="795"/>
                  <a:pt x="10" y="785"/>
                  <a:pt x="22" y="785"/>
                </a:cubicBezTo>
                <a:cubicBezTo>
                  <a:pt x="288" y="785"/>
                  <a:pt x="453" y="736"/>
                  <a:pt x="453" y="691"/>
                </a:cubicBezTo>
                <a:cubicBezTo>
                  <a:pt x="453" y="672"/>
                  <a:pt x="440" y="663"/>
                  <a:pt x="417" y="647"/>
                </a:cubicBezTo>
                <a:cubicBezTo>
                  <a:pt x="393" y="632"/>
                  <a:pt x="363" y="612"/>
                  <a:pt x="363" y="571"/>
                </a:cubicBezTo>
                <a:cubicBezTo>
                  <a:pt x="363" y="458"/>
                  <a:pt x="603" y="446"/>
                  <a:pt x="707" y="446"/>
                </a:cubicBezTo>
                <a:cubicBezTo>
                  <a:pt x="719" y="446"/>
                  <a:pt x="728" y="456"/>
                  <a:pt x="728" y="468"/>
                </a:cubicBezTo>
                <a:close/>
                <a:moveTo>
                  <a:pt x="150" y="668"/>
                </a:moveTo>
                <a:cubicBezTo>
                  <a:pt x="22" y="742"/>
                  <a:pt x="22" y="742"/>
                  <a:pt x="22" y="742"/>
                </a:cubicBezTo>
                <a:cubicBezTo>
                  <a:pt x="22" y="593"/>
                  <a:pt x="22" y="593"/>
                  <a:pt x="22" y="593"/>
                </a:cubicBezTo>
                <a:cubicBezTo>
                  <a:pt x="35" y="590"/>
                  <a:pt x="59" y="590"/>
                  <a:pt x="87" y="603"/>
                </a:cubicBezTo>
                <a:cubicBezTo>
                  <a:pt x="52" y="664"/>
                  <a:pt x="52" y="664"/>
                  <a:pt x="52" y="664"/>
                </a:cubicBezTo>
                <a:cubicBezTo>
                  <a:pt x="48" y="670"/>
                  <a:pt x="50" y="678"/>
                  <a:pt x="56" y="682"/>
                </a:cubicBezTo>
                <a:cubicBezTo>
                  <a:pt x="59" y="683"/>
                  <a:pt x="61" y="683"/>
                  <a:pt x="63" y="683"/>
                </a:cubicBezTo>
                <a:cubicBezTo>
                  <a:pt x="67" y="683"/>
                  <a:pt x="72" y="681"/>
                  <a:pt x="74" y="677"/>
                </a:cubicBezTo>
                <a:cubicBezTo>
                  <a:pt x="110" y="616"/>
                  <a:pt x="110" y="616"/>
                  <a:pt x="110" y="616"/>
                </a:cubicBezTo>
                <a:cubicBezTo>
                  <a:pt x="135" y="633"/>
                  <a:pt x="147" y="654"/>
                  <a:pt x="150" y="668"/>
                </a:cubicBezTo>
                <a:close/>
              </a:path>
            </a:pathLst>
          </a:cu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0"/>
          <p:cNvSpPr/>
          <p:nvPr/>
        </p:nvSpPr>
        <p:spPr>
          <a:xfrm>
            <a:off x="1020202" y="2585141"/>
            <a:ext cx="223516" cy="368364"/>
          </a:xfrm>
          <a:custGeom>
            <a:avLst/>
            <a:gdLst/>
            <a:ahLst/>
            <a:cxnLst/>
            <a:rect l="l" t="t" r="r" b="b"/>
            <a:pathLst>
              <a:path w="501" h="830" extrusionOk="0">
                <a:moveTo>
                  <a:pt x="352" y="740"/>
                </a:moveTo>
                <a:cubicBezTo>
                  <a:pt x="352" y="752"/>
                  <a:pt x="342" y="761"/>
                  <a:pt x="330" y="761"/>
                </a:cubicBezTo>
                <a:cubicBezTo>
                  <a:pt x="170" y="761"/>
                  <a:pt x="170" y="761"/>
                  <a:pt x="170" y="761"/>
                </a:cubicBezTo>
                <a:cubicBezTo>
                  <a:pt x="158" y="761"/>
                  <a:pt x="149" y="752"/>
                  <a:pt x="149" y="740"/>
                </a:cubicBezTo>
                <a:cubicBezTo>
                  <a:pt x="149" y="728"/>
                  <a:pt x="158" y="718"/>
                  <a:pt x="170" y="718"/>
                </a:cubicBezTo>
                <a:cubicBezTo>
                  <a:pt x="330" y="718"/>
                  <a:pt x="330" y="718"/>
                  <a:pt x="330" y="718"/>
                </a:cubicBezTo>
                <a:cubicBezTo>
                  <a:pt x="342" y="718"/>
                  <a:pt x="352" y="728"/>
                  <a:pt x="352" y="740"/>
                </a:cubicBezTo>
                <a:close/>
                <a:moveTo>
                  <a:pt x="300" y="787"/>
                </a:moveTo>
                <a:cubicBezTo>
                  <a:pt x="200" y="787"/>
                  <a:pt x="200" y="787"/>
                  <a:pt x="200" y="787"/>
                </a:cubicBezTo>
                <a:cubicBezTo>
                  <a:pt x="188" y="787"/>
                  <a:pt x="179" y="797"/>
                  <a:pt x="179" y="809"/>
                </a:cubicBezTo>
                <a:cubicBezTo>
                  <a:pt x="179" y="821"/>
                  <a:pt x="188" y="830"/>
                  <a:pt x="200" y="830"/>
                </a:cubicBezTo>
                <a:cubicBezTo>
                  <a:pt x="300" y="830"/>
                  <a:pt x="300" y="830"/>
                  <a:pt x="300" y="830"/>
                </a:cubicBezTo>
                <a:cubicBezTo>
                  <a:pt x="312" y="830"/>
                  <a:pt x="322" y="821"/>
                  <a:pt x="322" y="809"/>
                </a:cubicBezTo>
                <a:cubicBezTo>
                  <a:pt x="322" y="797"/>
                  <a:pt x="312" y="787"/>
                  <a:pt x="300" y="787"/>
                </a:cubicBezTo>
                <a:close/>
                <a:moveTo>
                  <a:pt x="501" y="258"/>
                </a:moveTo>
                <a:cubicBezTo>
                  <a:pt x="501" y="336"/>
                  <a:pt x="469" y="379"/>
                  <a:pt x="438" y="421"/>
                </a:cubicBezTo>
                <a:cubicBezTo>
                  <a:pt x="400" y="472"/>
                  <a:pt x="360" y="525"/>
                  <a:pt x="357" y="653"/>
                </a:cubicBezTo>
                <a:cubicBezTo>
                  <a:pt x="357" y="672"/>
                  <a:pt x="341" y="688"/>
                  <a:pt x="322" y="688"/>
                </a:cubicBezTo>
                <a:cubicBezTo>
                  <a:pt x="179" y="688"/>
                  <a:pt x="179" y="688"/>
                  <a:pt x="179" y="688"/>
                </a:cubicBezTo>
                <a:cubicBezTo>
                  <a:pt x="159" y="688"/>
                  <a:pt x="144" y="672"/>
                  <a:pt x="143" y="653"/>
                </a:cubicBezTo>
                <a:cubicBezTo>
                  <a:pt x="140" y="525"/>
                  <a:pt x="101" y="472"/>
                  <a:pt x="63" y="421"/>
                </a:cubicBezTo>
                <a:cubicBezTo>
                  <a:pt x="32" y="379"/>
                  <a:pt x="0" y="336"/>
                  <a:pt x="0" y="258"/>
                </a:cubicBezTo>
                <a:cubicBezTo>
                  <a:pt x="0" y="134"/>
                  <a:pt x="78" y="0"/>
                  <a:pt x="250" y="0"/>
                </a:cubicBezTo>
                <a:cubicBezTo>
                  <a:pt x="422" y="0"/>
                  <a:pt x="501" y="134"/>
                  <a:pt x="501" y="258"/>
                </a:cubicBezTo>
                <a:close/>
                <a:moveTo>
                  <a:pt x="272" y="90"/>
                </a:moveTo>
                <a:cubicBezTo>
                  <a:pt x="272" y="78"/>
                  <a:pt x="262" y="68"/>
                  <a:pt x="250" y="68"/>
                </a:cubicBezTo>
                <a:cubicBezTo>
                  <a:pt x="157" y="68"/>
                  <a:pt x="62" y="128"/>
                  <a:pt x="62" y="262"/>
                </a:cubicBezTo>
                <a:cubicBezTo>
                  <a:pt x="62" y="273"/>
                  <a:pt x="72" y="283"/>
                  <a:pt x="83" y="283"/>
                </a:cubicBezTo>
                <a:cubicBezTo>
                  <a:pt x="95" y="283"/>
                  <a:pt x="105" y="273"/>
                  <a:pt x="105" y="262"/>
                </a:cubicBezTo>
                <a:cubicBezTo>
                  <a:pt x="105" y="151"/>
                  <a:pt x="183" y="111"/>
                  <a:pt x="250" y="111"/>
                </a:cubicBezTo>
                <a:cubicBezTo>
                  <a:pt x="262" y="111"/>
                  <a:pt x="272" y="102"/>
                  <a:pt x="272" y="90"/>
                </a:cubicBezTo>
                <a:close/>
              </a:path>
            </a:pathLst>
          </a:cu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0"/>
          <p:cNvSpPr/>
          <p:nvPr/>
        </p:nvSpPr>
        <p:spPr>
          <a:xfrm>
            <a:off x="993214" y="4020194"/>
            <a:ext cx="244743" cy="338395"/>
          </a:xfrm>
          <a:custGeom>
            <a:avLst/>
            <a:gdLst/>
            <a:ahLst/>
            <a:cxnLst/>
            <a:rect l="l" t="t" r="r" b="b"/>
            <a:pathLst>
              <a:path w="546" h="753" extrusionOk="0">
                <a:moveTo>
                  <a:pt x="546" y="67"/>
                </a:moveTo>
                <a:cubicBezTo>
                  <a:pt x="546" y="718"/>
                  <a:pt x="546" y="718"/>
                  <a:pt x="546" y="718"/>
                </a:cubicBezTo>
                <a:cubicBezTo>
                  <a:pt x="546" y="738"/>
                  <a:pt x="530" y="753"/>
                  <a:pt x="511" y="753"/>
                </a:cubicBezTo>
                <a:cubicBezTo>
                  <a:pt x="34" y="753"/>
                  <a:pt x="34" y="753"/>
                  <a:pt x="34" y="753"/>
                </a:cubicBezTo>
                <a:cubicBezTo>
                  <a:pt x="15" y="753"/>
                  <a:pt x="0" y="738"/>
                  <a:pt x="0" y="718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48"/>
                  <a:pt x="15" y="32"/>
                  <a:pt x="34" y="32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92" y="40"/>
                  <a:pt x="190" y="48"/>
                  <a:pt x="190" y="57"/>
                </a:cubicBezTo>
                <a:cubicBezTo>
                  <a:pt x="190" y="63"/>
                  <a:pt x="187" y="69"/>
                  <a:pt x="182" y="73"/>
                </a:cubicBezTo>
                <a:cubicBezTo>
                  <a:pt x="36" y="73"/>
                  <a:pt x="36" y="73"/>
                  <a:pt x="36" y="73"/>
                </a:cubicBezTo>
                <a:cubicBezTo>
                  <a:pt x="36" y="719"/>
                  <a:pt x="36" y="719"/>
                  <a:pt x="36" y="719"/>
                </a:cubicBezTo>
                <a:cubicBezTo>
                  <a:pt x="509" y="719"/>
                  <a:pt x="509" y="719"/>
                  <a:pt x="509" y="719"/>
                </a:cubicBezTo>
                <a:cubicBezTo>
                  <a:pt x="509" y="73"/>
                  <a:pt x="509" y="73"/>
                  <a:pt x="509" y="73"/>
                </a:cubicBezTo>
                <a:cubicBezTo>
                  <a:pt x="363" y="73"/>
                  <a:pt x="363" y="73"/>
                  <a:pt x="363" y="73"/>
                </a:cubicBezTo>
                <a:cubicBezTo>
                  <a:pt x="358" y="69"/>
                  <a:pt x="355" y="63"/>
                  <a:pt x="355" y="57"/>
                </a:cubicBezTo>
                <a:cubicBezTo>
                  <a:pt x="355" y="48"/>
                  <a:pt x="353" y="40"/>
                  <a:pt x="351" y="32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530" y="32"/>
                  <a:pt x="546" y="48"/>
                  <a:pt x="546" y="67"/>
                </a:cubicBezTo>
                <a:close/>
                <a:moveTo>
                  <a:pt x="468" y="203"/>
                </a:moveTo>
                <a:cubicBezTo>
                  <a:pt x="468" y="676"/>
                  <a:pt x="468" y="676"/>
                  <a:pt x="468" y="676"/>
                </a:cubicBezTo>
                <a:cubicBezTo>
                  <a:pt x="77" y="676"/>
                  <a:pt x="77" y="676"/>
                  <a:pt x="77" y="676"/>
                </a:cubicBezTo>
                <a:cubicBezTo>
                  <a:pt x="77" y="203"/>
                  <a:pt x="77" y="203"/>
                  <a:pt x="77" y="203"/>
                </a:cubicBezTo>
                <a:cubicBezTo>
                  <a:pt x="78" y="203"/>
                  <a:pt x="78" y="203"/>
                  <a:pt x="79" y="203"/>
                </a:cubicBezTo>
                <a:cubicBezTo>
                  <a:pt x="467" y="203"/>
                  <a:pt x="467" y="203"/>
                  <a:pt x="467" y="203"/>
                </a:cubicBezTo>
                <a:cubicBezTo>
                  <a:pt x="467" y="203"/>
                  <a:pt x="468" y="203"/>
                  <a:pt x="468" y="203"/>
                </a:cubicBezTo>
                <a:close/>
                <a:moveTo>
                  <a:pt x="286" y="401"/>
                </a:moveTo>
                <a:cubicBezTo>
                  <a:pt x="277" y="392"/>
                  <a:pt x="263" y="392"/>
                  <a:pt x="255" y="401"/>
                </a:cubicBezTo>
                <a:cubicBezTo>
                  <a:pt x="185" y="471"/>
                  <a:pt x="185" y="471"/>
                  <a:pt x="185" y="471"/>
                </a:cubicBezTo>
                <a:cubicBezTo>
                  <a:pt x="160" y="446"/>
                  <a:pt x="160" y="446"/>
                  <a:pt x="160" y="446"/>
                </a:cubicBezTo>
                <a:cubicBezTo>
                  <a:pt x="152" y="438"/>
                  <a:pt x="138" y="438"/>
                  <a:pt x="130" y="446"/>
                </a:cubicBezTo>
                <a:cubicBezTo>
                  <a:pt x="121" y="454"/>
                  <a:pt x="121" y="468"/>
                  <a:pt x="130" y="477"/>
                </a:cubicBezTo>
                <a:cubicBezTo>
                  <a:pt x="170" y="517"/>
                  <a:pt x="170" y="517"/>
                  <a:pt x="170" y="517"/>
                </a:cubicBezTo>
                <a:cubicBezTo>
                  <a:pt x="174" y="521"/>
                  <a:pt x="179" y="523"/>
                  <a:pt x="185" y="523"/>
                </a:cubicBezTo>
                <a:cubicBezTo>
                  <a:pt x="191" y="523"/>
                  <a:pt x="196" y="521"/>
                  <a:pt x="200" y="517"/>
                </a:cubicBezTo>
                <a:cubicBezTo>
                  <a:pt x="286" y="431"/>
                  <a:pt x="286" y="431"/>
                  <a:pt x="286" y="431"/>
                </a:cubicBezTo>
                <a:cubicBezTo>
                  <a:pt x="294" y="423"/>
                  <a:pt x="294" y="409"/>
                  <a:pt x="286" y="401"/>
                </a:cubicBezTo>
                <a:close/>
                <a:moveTo>
                  <a:pt x="286" y="267"/>
                </a:moveTo>
                <a:cubicBezTo>
                  <a:pt x="277" y="258"/>
                  <a:pt x="263" y="258"/>
                  <a:pt x="255" y="267"/>
                </a:cubicBezTo>
                <a:cubicBezTo>
                  <a:pt x="185" y="337"/>
                  <a:pt x="185" y="337"/>
                  <a:pt x="185" y="337"/>
                </a:cubicBezTo>
                <a:cubicBezTo>
                  <a:pt x="160" y="312"/>
                  <a:pt x="160" y="312"/>
                  <a:pt x="160" y="312"/>
                </a:cubicBezTo>
                <a:cubicBezTo>
                  <a:pt x="152" y="303"/>
                  <a:pt x="138" y="303"/>
                  <a:pt x="130" y="312"/>
                </a:cubicBezTo>
                <a:cubicBezTo>
                  <a:pt x="121" y="320"/>
                  <a:pt x="121" y="334"/>
                  <a:pt x="130" y="343"/>
                </a:cubicBezTo>
                <a:cubicBezTo>
                  <a:pt x="170" y="383"/>
                  <a:pt x="170" y="383"/>
                  <a:pt x="170" y="383"/>
                </a:cubicBezTo>
                <a:cubicBezTo>
                  <a:pt x="174" y="387"/>
                  <a:pt x="179" y="389"/>
                  <a:pt x="185" y="389"/>
                </a:cubicBezTo>
                <a:cubicBezTo>
                  <a:pt x="191" y="389"/>
                  <a:pt x="196" y="387"/>
                  <a:pt x="200" y="383"/>
                </a:cubicBezTo>
                <a:cubicBezTo>
                  <a:pt x="286" y="297"/>
                  <a:pt x="286" y="297"/>
                  <a:pt x="286" y="297"/>
                </a:cubicBezTo>
                <a:cubicBezTo>
                  <a:pt x="294" y="289"/>
                  <a:pt x="294" y="275"/>
                  <a:pt x="286" y="267"/>
                </a:cubicBezTo>
                <a:close/>
                <a:moveTo>
                  <a:pt x="77" y="138"/>
                </a:moveTo>
                <a:cubicBezTo>
                  <a:pt x="77" y="119"/>
                  <a:pt x="92" y="104"/>
                  <a:pt x="111" y="104"/>
                </a:cubicBezTo>
                <a:cubicBezTo>
                  <a:pt x="169" y="104"/>
                  <a:pt x="169" y="104"/>
                  <a:pt x="169" y="104"/>
                </a:cubicBezTo>
                <a:cubicBezTo>
                  <a:pt x="195" y="104"/>
                  <a:pt x="216" y="83"/>
                  <a:pt x="216" y="57"/>
                </a:cubicBezTo>
                <a:cubicBezTo>
                  <a:pt x="216" y="25"/>
                  <a:pt x="242" y="0"/>
                  <a:pt x="273" y="0"/>
                </a:cubicBezTo>
                <a:cubicBezTo>
                  <a:pt x="304" y="0"/>
                  <a:pt x="329" y="25"/>
                  <a:pt x="329" y="57"/>
                </a:cubicBezTo>
                <a:cubicBezTo>
                  <a:pt x="329" y="83"/>
                  <a:pt x="350" y="104"/>
                  <a:pt x="377" y="104"/>
                </a:cubicBezTo>
                <a:cubicBezTo>
                  <a:pt x="435" y="104"/>
                  <a:pt x="435" y="104"/>
                  <a:pt x="435" y="104"/>
                </a:cubicBezTo>
                <a:cubicBezTo>
                  <a:pt x="453" y="104"/>
                  <a:pt x="468" y="119"/>
                  <a:pt x="468" y="138"/>
                </a:cubicBezTo>
                <a:cubicBezTo>
                  <a:pt x="468" y="168"/>
                  <a:pt x="468" y="168"/>
                  <a:pt x="468" y="168"/>
                </a:cubicBezTo>
                <a:cubicBezTo>
                  <a:pt x="468" y="171"/>
                  <a:pt x="468" y="174"/>
                  <a:pt x="467" y="177"/>
                </a:cubicBezTo>
                <a:cubicBezTo>
                  <a:pt x="79" y="177"/>
                  <a:pt x="79" y="177"/>
                  <a:pt x="79" y="177"/>
                </a:cubicBezTo>
                <a:cubicBezTo>
                  <a:pt x="78" y="174"/>
                  <a:pt x="77" y="171"/>
                  <a:pt x="77" y="168"/>
                </a:cubicBezTo>
                <a:lnTo>
                  <a:pt x="77" y="138"/>
                </a:lnTo>
                <a:close/>
                <a:moveTo>
                  <a:pt x="250" y="57"/>
                </a:moveTo>
                <a:cubicBezTo>
                  <a:pt x="250" y="69"/>
                  <a:pt x="260" y="79"/>
                  <a:pt x="273" y="79"/>
                </a:cubicBezTo>
                <a:cubicBezTo>
                  <a:pt x="285" y="79"/>
                  <a:pt x="296" y="69"/>
                  <a:pt x="296" y="57"/>
                </a:cubicBezTo>
                <a:cubicBezTo>
                  <a:pt x="296" y="44"/>
                  <a:pt x="285" y="34"/>
                  <a:pt x="273" y="34"/>
                </a:cubicBezTo>
                <a:cubicBezTo>
                  <a:pt x="260" y="34"/>
                  <a:pt x="250" y="44"/>
                  <a:pt x="250" y="57"/>
                </a:cubicBezTo>
                <a:close/>
              </a:path>
            </a:pathLst>
          </a:cu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0"/>
          <p:cNvSpPr/>
          <p:nvPr/>
        </p:nvSpPr>
        <p:spPr>
          <a:xfrm>
            <a:off x="982102" y="1946575"/>
            <a:ext cx="253484" cy="297188"/>
          </a:xfrm>
          <a:custGeom>
            <a:avLst/>
            <a:gdLst/>
            <a:ahLst/>
            <a:cxnLst/>
            <a:rect l="l" t="t" r="r" b="b"/>
            <a:pathLst>
              <a:path w="569" h="670" extrusionOk="0">
                <a:moveTo>
                  <a:pt x="534" y="143"/>
                </a:moveTo>
                <a:cubicBezTo>
                  <a:pt x="426" y="35"/>
                  <a:pt x="426" y="35"/>
                  <a:pt x="426" y="35"/>
                </a:cubicBezTo>
                <a:cubicBezTo>
                  <a:pt x="392" y="0"/>
                  <a:pt x="392" y="0"/>
                  <a:pt x="392" y="0"/>
                </a:cubicBezTo>
                <a:cubicBezTo>
                  <a:pt x="105" y="0"/>
                  <a:pt x="105" y="0"/>
                  <a:pt x="105" y="0"/>
                </a:cubicBezTo>
                <a:cubicBezTo>
                  <a:pt x="86" y="0"/>
                  <a:pt x="71" y="16"/>
                  <a:pt x="71" y="35"/>
                </a:cubicBezTo>
                <a:cubicBezTo>
                  <a:pt x="71" y="137"/>
                  <a:pt x="71" y="137"/>
                  <a:pt x="71" y="137"/>
                </a:cubicBezTo>
                <a:cubicBezTo>
                  <a:pt x="85" y="137"/>
                  <a:pt x="98" y="142"/>
                  <a:pt x="108" y="151"/>
                </a:cubicBezTo>
                <a:cubicBezTo>
                  <a:pt x="382" y="425"/>
                  <a:pt x="382" y="425"/>
                  <a:pt x="382" y="425"/>
                </a:cubicBezTo>
                <a:cubicBezTo>
                  <a:pt x="428" y="598"/>
                  <a:pt x="428" y="598"/>
                  <a:pt x="428" y="598"/>
                </a:cubicBezTo>
                <a:cubicBezTo>
                  <a:pt x="258" y="552"/>
                  <a:pt x="258" y="552"/>
                  <a:pt x="258" y="552"/>
                </a:cubicBezTo>
                <a:cubicBezTo>
                  <a:pt x="71" y="366"/>
                  <a:pt x="71" y="366"/>
                  <a:pt x="71" y="366"/>
                </a:cubicBezTo>
                <a:cubicBezTo>
                  <a:pt x="71" y="635"/>
                  <a:pt x="71" y="635"/>
                  <a:pt x="71" y="635"/>
                </a:cubicBezTo>
                <a:cubicBezTo>
                  <a:pt x="71" y="655"/>
                  <a:pt x="86" y="670"/>
                  <a:pt x="105" y="670"/>
                </a:cubicBezTo>
                <a:cubicBezTo>
                  <a:pt x="534" y="670"/>
                  <a:pt x="534" y="670"/>
                  <a:pt x="534" y="670"/>
                </a:cubicBezTo>
                <a:cubicBezTo>
                  <a:pt x="553" y="670"/>
                  <a:pt x="569" y="655"/>
                  <a:pt x="569" y="635"/>
                </a:cubicBezTo>
                <a:cubicBezTo>
                  <a:pt x="569" y="177"/>
                  <a:pt x="569" y="177"/>
                  <a:pt x="569" y="177"/>
                </a:cubicBezTo>
                <a:lnTo>
                  <a:pt x="534" y="143"/>
                </a:lnTo>
                <a:close/>
                <a:moveTo>
                  <a:pt x="387" y="182"/>
                </a:moveTo>
                <a:cubicBezTo>
                  <a:pt x="387" y="52"/>
                  <a:pt x="387" y="52"/>
                  <a:pt x="387" y="52"/>
                </a:cubicBezTo>
                <a:cubicBezTo>
                  <a:pt x="426" y="91"/>
                  <a:pt x="426" y="91"/>
                  <a:pt x="426" y="91"/>
                </a:cubicBezTo>
                <a:cubicBezTo>
                  <a:pt x="426" y="143"/>
                  <a:pt x="426" y="143"/>
                  <a:pt x="426" y="143"/>
                </a:cubicBezTo>
                <a:cubicBezTo>
                  <a:pt x="478" y="143"/>
                  <a:pt x="478" y="143"/>
                  <a:pt x="478" y="143"/>
                </a:cubicBezTo>
                <a:cubicBezTo>
                  <a:pt x="517" y="182"/>
                  <a:pt x="517" y="182"/>
                  <a:pt x="517" y="182"/>
                </a:cubicBezTo>
                <a:lnTo>
                  <a:pt x="387" y="182"/>
                </a:lnTo>
                <a:close/>
                <a:moveTo>
                  <a:pt x="76" y="272"/>
                </a:moveTo>
                <a:cubicBezTo>
                  <a:pt x="268" y="464"/>
                  <a:pt x="268" y="464"/>
                  <a:pt x="268" y="464"/>
                </a:cubicBezTo>
                <a:cubicBezTo>
                  <a:pt x="261" y="473"/>
                  <a:pt x="256" y="483"/>
                  <a:pt x="253" y="492"/>
                </a:cubicBezTo>
                <a:cubicBezTo>
                  <a:pt x="48" y="287"/>
                  <a:pt x="48" y="287"/>
                  <a:pt x="48" y="287"/>
                </a:cubicBezTo>
                <a:cubicBezTo>
                  <a:pt x="10" y="249"/>
                  <a:pt x="10" y="249"/>
                  <a:pt x="10" y="249"/>
                </a:cubicBezTo>
                <a:cubicBezTo>
                  <a:pt x="0" y="239"/>
                  <a:pt x="0" y="239"/>
                  <a:pt x="0" y="239"/>
                </a:cubicBezTo>
                <a:cubicBezTo>
                  <a:pt x="4" y="230"/>
                  <a:pt x="9" y="220"/>
                  <a:pt x="15" y="211"/>
                </a:cubicBezTo>
                <a:cubicBezTo>
                  <a:pt x="31" y="228"/>
                  <a:pt x="31" y="228"/>
                  <a:pt x="31" y="228"/>
                </a:cubicBezTo>
                <a:lnTo>
                  <a:pt x="76" y="272"/>
                </a:lnTo>
                <a:close/>
                <a:moveTo>
                  <a:pt x="79" y="180"/>
                </a:moveTo>
                <a:cubicBezTo>
                  <a:pt x="70" y="170"/>
                  <a:pt x="70" y="170"/>
                  <a:pt x="70" y="170"/>
                </a:cubicBezTo>
                <a:cubicBezTo>
                  <a:pt x="60" y="173"/>
                  <a:pt x="51" y="178"/>
                  <a:pt x="42" y="185"/>
                </a:cubicBezTo>
                <a:cubicBezTo>
                  <a:pt x="58" y="201"/>
                  <a:pt x="58" y="201"/>
                  <a:pt x="58" y="201"/>
                </a:cubicBezTo>
                <a:cubicBezTo>
                  <a:pt x="102" y="246"/>
                  <a:pt x="102" y="246"/>
                  <a:pt x="102" y="246"/>
                </a:cubicBezTo>
                <a:cubicBezTo>
                  <a:pt x="294" y="438"/>
                  <a:pt x="294" y="438"/>
                  <a:pt x="294" y="438"/>
                </a:cubicBezTo>
                <a:cubicBezTo>
                  <a:pt x="303" y="431"/>
                  <a:pt x="313" y="426"/>
                  <a:pt x="322" y="423"/>
                </a:cubicBezTo>
                <a:cubicBezTo>
                  <a:pt x="117" y="218"/>
                  <a:pt x="117" y="218"/>
                  <a:pt x="117" y="218"/>
                </a:cubicBezTo>
                <a:lnTo>
                  <a:pt x="79" y="180"/>
                </a:lnTo>
                <a:close/>
                <a:moveTo>
                  <a:pt x="374" y="494"/>
                </a:moveTo>
                <a:cubicBezTo>
                  <a:pt x="367" y="494"/>
                  <a:pt x="353" y="498"/>
                  <a:pt x="341" y="511"/>
                </a:cubicBezTo>
                <a:cubicBezTo>
                  <a:pt x="328" y="523"/>
                  <a:pt x="325" y="536"/>
                  <a:pt x="324" y="544"/>
                </a:cubicBezTo>
                <a:cubicBezTo>
                  <a:pt x="392" y="562"/>
                  <a:pt x="392" y="562"/>
                  <a:pt x="392" y="562"/>
                </a:cubicBezTo>
                <a:lnTo>
                  <a:pt x="374" y="494"/>
                </a:lnTo>
                <a:close/>
              </a:path>
            </a:pathLst>
          </a:cu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7"/>
          <p:cNvSpPr txBox="1"/>
          <p:nvPr/>
        </p:nvSpPr>
        <p:spPr>
          <a:xfrm>
            <a:off x="628650" y="273853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/>
              <a:t>Brainstorm oefening</a:t>
            </a:r>
            <a:endParaRPr sz="32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i="1"/>
              <a:t>use cases</a:t>
            </a:r>
            <a:endParaRPr sz="3200" i="1"/>
          </a:p>
        </p:txBody>
      </p:sp>
      <p:pic>
        <p:nvPicPr>
          <p:cNvPr id="558" name="Google Shape;55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725" y="1764472"/>
            <a:ext cx="1614550" cy="16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7"/>
          <p:cNvSpPr txBox="1"/>
          <p:nvPr/>
        </p:nvSpPr>
        <p:spPr>
          <a:xfrm>
            <a:off x="2444250" y="3744775"/>
            <a:ext cx="444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https://app.klaxoon.com/participate/board/UXNMHKG</a:t>
            </a: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0" name="Google Shape;560;p67"/>
          <p:cNvSpPr txBox="1"/>
          <p:nvPr/>
        </p:nvSpPr>
        <p:spPr>
          <a:xfrm>
            <a:off x="8218450" y="740075"/>
            <a:ext cx="53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30’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1" name="Google Shape;561;p67"/>
          <p:cNvSpPr/>
          <p:nvPr/>
        </p:nvSpPr>
        <p:spPr>
          <a:xfrm>
            <a:off x="8297225" y="185052"/>
            <a:ext cx="375249" cy="504976"/>
          </a:xfrm>
          <a:custGeom>
            <a:avLst/>
            <a:gdLst/>
            <a:ahLst/>
            <a:cxnLst/>
            <a:rect l="l" t="t" r="r" b="b"/>
            <a:pathLst>
              <a:path w="680" h="918" extrusionOk="0">
                <a:moveTo>
                  <a:pt x="608" y="371"/>
                </a:moveTo>
                <a:cubicBezTo>
                  <a:pt x="632" y="347"/>
                  <a:pt x="632" y="347"/>
                  <a:pt x="632" y="347"/>
                </a:cubicBezTo>
                <a:cubicBezTo>
                  <a:pt x="649" y="330"/>
                  <a:pt x="649" y="303"/>
                  <a:pt x="632" y="286"/>
                </a:cubicBezTo>
                <a:cubicBezTo>
                  <a:pt x="616" y="269"/>
                  <a:pt x="588" y="269"/>
                  <a:pt x="571" y="286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05" y="277"/>
                  <a:pt x="455" y="254"/>
                  <a:pt x="401" y="244"/>
                </a:cubicBezTo>
                <a:cubicBezTo>
                  <a:pt x="442" y="223"/>
                  <a:pt x="470" y="179"/>
                  <a:pt x="470" y="130"/>
                </a:cubicBezTo>
                <a:cubicBezTo>
                  <a:pt x="470" y="58"/>
                  <a:pt x="411" y="0"/>
                  <a:pt x="340" y="0"/>
                </a:cubicBezTo>
                <a:cubicBezTo>
                  <a:pt x="268" y="0"/>
                  <a:pt x="210" y="58"/>
                  <a:pt x="210" y="130"/>
                </a:cubicBezTo>
                <a:cubicBezTo>
                  <a:pt x="210" y="179"/>
                  <a:pt x="238" y="223"/>
                  <a:pt x="279" y="244"/>
                </a:cubicBezTo>
                <a:cubicBezTo>
                  <a:pt x="121" y="273"/>
                  <a:pt x="0" y="412"/>
                  <a:pt x="0" y="578"/>
                </a:cubicBezTo>
                <a:cubicBezTo>
                  <a:pt x="0" y="766"/>
                  <a:pt x="152" y="918"/>
                  <a:pt x="340" y="918"/>
                </a:cubicBezTo>
                <a:cubicBezTo>
                  <a:pt x="527" y="918"/>
                  <a:pt x="680" y="766"/>
                  <a:pt x="680" y="578"/>
                </a:cubicBezTo>
                <a:cubicBezTo>
                  <a:pt x="680" y="500"/>
                  <a:pt x="653" y="429"/>
                  <a:pt x="608" y="371"/>
                </a:cubicBezTo>
                <a:close/>
                <a:moveTo>
                  <a:pt x="245" y="130"/>
                </a:moveTo>
                <a:cubicBezTo>
                  <a:pt x="245" y="77"/>
                  <a:pt x="287" y="35"/>
                  <a:pt x="340" y="35"/>
                </a:cubicBezTo>
                <a:cubicBezTo>
                  <a:pt x="392" y="35"/>
                  <a:pt x="435" y="77"/>
                  <a:pt x="435" y="130"/>
                </a:cubicBezTo>
                <a:cubicBezTo>
                  <a:pt x="435" y="175"/>
                  <a:pt x="404" y="213"/>
                  <a:pt x="361" y="223"/>
                </a:cubicBezTo>
                <a:cubicBezTo>
                  <a:pt x="361" y="181"/>
                  <a:pt x="361" y="181"/>
                  <a:pt x="361" y="181"/>
                </a:cubicBezTo>
                <a:cubicBezTo>
                  <a:pt x="381" y="181"/>
                  <a:pt x="381" y="181"/>
                  <a:pt x="381" y="181"/>
                </a:cubicBezTo>
                <a:cubicBezTo>
                  <a:pt x="381" y="99"/>
                  <a:pt x="381" y="99"/>
                  <a:pt x="381" y="99"/>
                </a:cubicBezTo>
                <a:cubicBezTo>
                  <a:pt x="299" y="99"/>
                  <a:pt x="299" y="99"/>
                  <a:pt x="299" y="99"/>
                </a:cubicBezTo>
                <a:cubicBezTo>
                  <a:pt x="299" y="181"/>
                  <a:pt x="299" y="181"/>
                  <a:pt x="299" y="181"/>
                </a:cubicBezTo>
                <a:cubicBezTo>
                  <a:pt x="318" y="181"/>
                  <a:pt x="318" y="181"/>
                  <a:pt x="318" y="181"/>
                </a:cubicBezTo>
                <a:cubicBezTo>
                  <a:pt x="318" y="223"/>
                  <a:pt x="318" y="223"/>
                  <a:pt x="318" y="223"/>
                </a:cubicBezTo>
                <a:cubicBezTo>
                  <a:pt x="276" y="213"/>
                  <a:pt x="245" y="175"/>
                  <a:pt x="245" y="130"/>
                </a:cubicBezTo>
                <a:close/>
                <a:moveTo>
                  <a:pt x="357" y="848"/>
                </a:moveTo>
                <a:cubicBezTo>
                  <a:pt x="357" y="814"/>
                  <a:pt x="357" y="814"/>
                  <a:pt x="357" y="814"/>
                </a:cubicBezTo>
                <a:cubicBezTo>
                  <a:pt x="357" y="805"/>
                  <a:pt x="349" y="797"/>
                  <a:pt x="340" y="797"/>
                </a:cubicBezTo>
                <a:cubicBezTo>
                  <a:pt x="330" y="797"/>
                  <a:pt x="322" y="805"/>
                  <a:pt x="322" y="814"/>
                </a:cubicBezTo>
                <a:cubicBezTo>
                  <a:pt x="322" y="848"/>
                  <a:pt x="322" y="848"/>
                  <a:pt x="322" y="848"/>
                </a:cubicBezTo>
                <a:cubicBezTo>
                  <a:pt x="187" y="839"/>
                  <a:pt x="79" y="731"/>
                  <a:pt x="70" y="596"/>
                </a:cubicBezTo>
                <a:cubicBezTo>
                  <a:pt x="120" y="596"/>
                  <a:pt x="120" y="596"/>
                  <a:pt x="120" y="596"/>
                </a:cubicBezTo>
                <a:cubicBezTo>
                  <a:pt x="130" y="596"/>
                  <a:pt x="138" y="588"/>
                  <a:pt x="138" y="578"/>
                </a:cubicBezTo>
                <a:cubicBezTo>
                  <a:pt x="138" y="569"/>
                  <a:pt x="130" y="561"/>
                  <a:pt x="120" y="561"/>
                </a:cubicBezTo>
                <a:cubicBezTo>
                  <a:pt x="70" y="561"/>
                  <a:pt x="70" y="561"/>
                  <a:pt x="70" y="561"/>
                </a:cubicBezTo>
                <a:cubicBezTo>
                  <a:pt x="79" y="420"/>
                  <a:pt x="197" y="308"/>
                  <a:pt x="340" y="308"/>
                </a:cubicBezTo>
                <a:cubicBezTo>
                  <a:pt x="483" y="308"/>
                  <a:pt x="600" y="420"/>
                  <a:pt x="609" y="561"/>
                </a:cubicBezTo>
                <a:cubicBezTo>
                  <a:pt x="559" y="561"/>
                  <a:pt x="559" y="561"/>
                  <a:pt x="559" y="561"/>
                </a:cubicBezTo>
                <a:cubicBezTo>
                  <a:pt x="550" y="561"/>
                  <a:pt x="542" y="569"/>
                  <a:pt x="542" y="578"/>
                </a:cubicBezTo>
                <a:cubicBezTo>
                  <a:pt x="542" y="588"/>
                  <a:pt x="550" y="596"/>
                  <a:pt x="559" y="596"/>
                </a:cubicBezTo>
                <a:cubicBezTo>
                  <a:pt x="609" y="596"/>
                  <a:pt x="609" y="596"/>
                  <a:pt x="609" y="596"/>
                </a:cubicBezTo>
                <a:cubicBezTo>
                  <a:pt x="601" y="731"/>
                  <a:pt x="492" y="839"/>
                  <a:pt x="357" y="848"/>
                </a:cubicBezTo>
                <a:close/>
                <a:moveTo>
                  <a:pt x="396" y="611"/>
                </a:moveTo>
                <a:cubicBezTo>
                  <a:pt x="414" y="580"/>
                  <a:pt x="403" y="540"/>
                  <a:pt x="372" y="522"/>
                </a:cubicBezTo>
                <a:cubicBezTo>
                  <a:pt x="362" y="516"/>
                  <a:pt x="351" y="513"/>
                  <a:pt x="340" y="513"/>
                </a:cubicBezTo>
                <a:cubicBezTo>
                  <a:pt x="329" y="513"/>
                  <a:pt x="318" y="516"/>
                  <a:pt x="308" y="522"/>
                </a:cubicBezTo>
                <a:cubicBezTo>
                  <a:pt x="296" y="510"/>
                  <a:pt x="296" y="510"/>
                  <a:pt x="296" y="510"/>
                </a:cubicBezTo>
                <a:cubicBezTo>
                  <a:pt x="289" y="503"/>
                  <a:pt x="278" y="503"/>
                  <a:pt x="272" y="510"/>
                </a:cubicBezTo>
                <a:cubicBezTo>
                  <a:pt x="265" y="517"/>
                  <a:pt x="265" y="528"/>
                  <a:pt x="272" y="535"/>
                </a:cubicBezTo>
                <a:cubicBezTo>
                  <a:pt x="283" y="546"/>
                  <a:pt x="283" y="546"/>
                  <a:pt x="283" y="546"/>
                </a:cubicBezTo>
                <a:cubicBezTo>
                  <a:pt x="266" y="578"/>
                  <a:pt x="276" y="617"/>
                  <a:pt x="307" y="635"/>
                </a:cubicBezTo>
                <a:cubicBezTo>
                  <a:pt x="318" y="641"/>
                  <a:pt x="329" y="644"/>
                  <a:pt x="340" y="644"/>
                </a:cubicBezTo>
                <a:cubicBezTo>
                  <a:pt x="351" y="644"/>
                  <a:pt x="362" y="641"/>
                  <a:pt x="372" y="635"/>
                </a:cubicBezTo>
                <a:cubicBezTo>
                  <a:pt x="481" y="745"/>
                  <a:pt x="481" y="745"/>
                  <a:pt x="481" y="745"/>
                </a:cubicBezTo>
                <a:cubicBezTo>
                  <a:pt x="485" y="748"/>
                  <a:pt x="489" y="750"/>
                  <a:pt x="494" y="750"/>
                </a:cubicBezTo>
                <a:cubicBezTo>
                  <a:pt x="498" y="750"/>
                  <a:pt x="503" y="748"/>
                  <a:pt x="506" y="745"/>
                </a:cubicBezTo>
                <a:cubicBezTo>
                  <a:pt x="513" y="738"/>
                  <a:pt x="513" y="727"/>
                  <a:pt x="506" y="720"/>
                </a:cubicBezTo>
                <a:lnTo>
                  <a:pt x="396" y="611"/>
                </a:lnTo>
                <a:close/>
                <a:moveTo>
                  <a:pt x="366" y="594"/>
                </a:moveTo>
                <a:cubicBezTo>
                  <a:pt x="361" y="603"/>
                  <a:pt x="351" y="609"/>
                  <a:pt x="340" y="609"/>
                </a:cubicBezTo>
                <a:cubicBezTo>
                  <a:pt x="334" y="609"/>
                  <a:pt x="329" y="608"/>
                  <a:pt x="325" y="605"/>
                </a:cubicBezTo>
                <a:cubicBezTo>
                  <a:pt x="310" y="596"/>
                  <a:pt x="305" y="578"/>
                  <a:pt x="314" y="563"/>
                </a:cubicBezTo>
                <a:cubicBezTo>
                  <a:pt x="319" y="554"/>
                  <a:pt x="329" y="548"/>
                  <a:pt x="340" y="548"/>
                </a:cubicBezTo>
                <a:cubicBezTo>
                  <a:pt x="345" y="548"/>
                  <a:pt x="350" y="549"/>
                  <a:pt x="355" y="552"/>
                </a:cubicBezTo>
                <a:cubicBezTo>
                  <a:pt x="362" y="556"/>
                  <a:pt x="367" y="563"/>
                  <a:pt x="369" y="571"/>
                </a:cubicBezTo>
                <a:cubicBezTo>
                  <a:pt x="371" y="578"/>
                  <a:pt x="370" y="587"/>
                  <a:pt x="366" y="594"/>
                </a:cubicBezTo>
                <a:close/>
                <a:moveTo>
                  <a:pt x="308" y="426"/>
                </a:moveTo>
                <a:cubicBezTo>
                  <a:pt x="308" y="413"/>
                  <a:pt x="316" y="401"/>
                  <a:pt x="328" y="397"/>
                </a:cubicBezTo>
                <a:cubicBezTo>
                  <a:pt x="420" y="345"/>
                  <a:pt x="420" y="345"/>
                  <a:pt x="420" y="345"/>
                </a:cubicBezTo>
                <a:cubicBezTo>
                  <a:pt x="369" y="438"/>
                  <a:pt x="369" y="438"/>
                  <a:pt x="369" y="438"/>
                </a:cubicBezTo>
                <a:cubicBezTo>
                  <a:pt x="364" y="449"/>
                  <a:pt x="353" y="457"/>
                  <a:pt x="340" y="457"/>
                </a:cubicBezTo>
                <a:cubicBezTo>
                  <a:pt x="322" y="457"/>
                  <a:pt x="308" y="443"/>
                  <a:pt x="308" y="42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8"/>
          <p:cNvSpPr txBox="1"/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/>
              <a:t>Korte pauze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68"/>
          <p:cNvSpPr/>
          <p:nvPr/>
        </p:nvSpPr>
        <p:spPr>
          <a:xfrm>
            <a:off x="628651" y="2116841"/>
            <a:ext cx="551071" cy="741564"/>
          </a:xfrm>
          <a:custGeom>
            <a:avLst/>
            <a:gdLst/>
            <a:ahLst/>
            <a:cxnLst/>
            <a:rect l="l" t="t" r="r" b="b"/>
            <a:pathLst>
              <a:path w="680" h="918" extrusionOk="0">
                <a:moveTo>
                  <a:pt x="608" y="371"/>
                </a:moveTo>
                <a:cubicBezTo>
                  <a:pt x="632" y="347"/>
                  <a:pt x="632" y="347"/>
                  <a:pt x="632" y="347"/>
                </a:cubicBezTo>
                <a:cubicBezTo>
                  <a:pt x="649" y="330"/>
                  <a:pt x="649" y="303"/>
                  <a:pt x="632" y="286"/>
                </a:cubicBezTo>
                <a:cubicBezTo>
                  <a:pt x="616" y="269"/>
                  <a:pt x="588" y="269"/>
                  <a:pt x="571" y="286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05" y="277"/>
                  <a:pt x="455" y="254"/>
                  <a:pt x="401" y="244"/>
                </a:cubicBezTo>
                <a:cubicBezTo>
                  <a:pt x="442" y="223"/>
                  <a:pt x="470" y="179"/>
                  <a:pt x="470" y="130"/>
                </a:cubicBezTo>
                <a:cubicBezTo>
                  <a:pt x="470" y="58"/>
                  <a:pt x="411" y="0"/>
                  <a:pt x="340" y="0"/>
                </a:cubicBezTo>
                <a:cubicBezTo>
                  <a:pt x="268" y="0"/>
                  <a:pt x="210" y="58"/>
                  <a:pt x="210" y="130"/>
                </a:cubicBezTo>
                <a:cubicBezTo>
                  <a:pt x="210" y="179"/>
                  <a:pt x="238" y="223"/>
                  <a:pt x="279" y="244"/>
                </a:cubicBezTo>
                <a:cubicBezTo>
                  <a:pt x="121" y="273"/>
                  <a:pt x="0" y="412"/>
                  <a:pt x="0" y="578"/>
                </a:cubicBezTo>
                <a:cubicBezTo>
                  <a:pt x="0" y="766"/>
                  <a:pt x="152" y="918"/>
                  <a:pt x="340" y="918"/>
                </a:cubicBezTo>
                <a:cubicBezTo>
                  <a:pt x="527" y="918"/>
                  <a:pt x="680" y="766"/>
                  <a:pt x="680" y="578"/>
                </a:cubicBezTo>
                <a:cubicBezTo>
                  <a:pt x="680" y="500"/>
                  <a:pt x="653" y="429"/>
                  <a:pt x="608" y="371"/>
                </a:cubicBezTo>
                <a:close/>
                <a:moveTo>
                  <a:pt x="245" y="130"/>
                </a:moveTo>
                <a:cubicBezTo>
                  <a:pt x="245" y="77"/>
                  <a:pt x="287" y="35"/>
                  <a:pt x="340" y="35"/>
                </a:cubicBezTo>
                <a:cubicBezTo>
                  <a:pt x="392" y="35"/>
                  <a:pt x="435" y="77"/>
                  <a:pt x="435" y="130"/>
                </a:cubicBezTo>
                <a:cubicBezTo>
                  <a:pt x="435" y="175"/>
                  <a:pt x="404" y="213"/>
                  <a:pt x="361" y="223"/>
                </a:cubicBezTo>
                <a:cubicBezTo>
                  <a:pt x="361" y="181"/>
                  <a:pt x="361" y="181"/>
                  <a:pt x="361" y="181"/>
                </a:cubicBezTo>
                <a:cubicBezTo>
                  <a:pt x="381" y="181"/>
                  <a:pt x="381" y="181"/>
                  <a:pt x="381" y="181"/>
                </a:cubicBezTo>
                <a:cubicBezTo>
                  <a:pt x="381" y="99"/>
                  <a:pt x="381" y="99"/>
                  <a:pt x="381" y="99"/>
                </a:cubicBezTo>
                <a:cubicBezTo>
                  <a:pt x="299" y="99"/>
                  <a:pt x="299" y="99"/>
                  <a:pt x="299" y="99"/>
                </a:cubicBezTo>
                <a:cubicBezTo>
                  <a:pt x="299" y="181"/>
                  <a:pt x="299" y="181"/>
                  <a:pt x="299" y="181"/>
                </a:cubicBezTo>
                <a:cubicBezTo>
                  <a:pt x="318" y="181"/>
                  <a:pt x="318" y="181"/>
                  <a:pt x="318" y="181"/>
                </a:cubicBezTo>
                <a:cubicBezTo>
                  <a:pt x="318" y="223"/>
                  <a:pt x="318" y="223"/>
                  <a:pt x="318" y="223"/>
                </a:cubicBezTo>
                <a:cubicBezTo>
                  <a:pt x="276" y="213"/>
                  <a:pt x="245" y="175"/>
                  <a:pt x="245" y="130"/>
                </a:cubicBezTo>
                <a:close/>
                <a:moveTo>
                  <a:pt x="357" y="848"/>
                </a:moveTo>
                <a:cubicBezTo>
                  <a:pt x="357" y="814"/>
                  <a:pt x="357" y="814"/>
                  <a:pt x="357" y="814"/>
                </a:cubicBezTo>
                <a:cubicBezTo>
                  <a:pt x="357" y="805"/>
                  <a:pt x="349" y="797"/>
                  <a:pt x="340" y="797"/>
                </a:cubicBezTo>
                <a:cubicBezTo>
                  <a:pt x="330" y="797"/>
                  <a:pt x="322" y="805"/>
                  <a:pt x="322" y="814"/>
                </a:cubicBezTo>
                <a:cubicBezTo>
                  <a:pt x="322" y="848"/>
                  <a:pt x="322" y="848"/>
                  <a:pt x="322" y="848"/>
                </a:cubicBezTo>
                <a:cubicBezTo>
                  <a:pt x="187" y="839"/>
                  <a:pt x="79" y="731"/>
                  <a:pt x="70" y="596"/>
                </a:cubicBezTo>
                <a:cubicBezTo>
                  <a:pt x="120" y="596"/>
                  <a:pt x="120" y="596"/>
                  <a:pt x="120" y="596"/>
                </a:cubicBezTo>
                <a:cubicBezTo>
                  <a:pt x="130" y="596"/>
                  <a:pt x="138" y="588"/>
                  <a:pt x="138" y="578"/>
                </a:cubicBezTo>
                <a:cubicBezTo>
                  <a:pt x="138" y="569"/>
                  <a:pt x="130" y="561"/>
                  <a:pt x="120" y="561"/>
                </a:cubicBezTo>
                <a:cubicBezTo>
                  <a:pt x="70" y="561"/>
                  <a:pt x="70" y="561"/>
                  <a:pt x="70" y="561"/>
                </a:cubicBezTo>
                <a:cubicBezTo>
                  <a:pt x="79" y="420"/>
                  <a:pt x="197" y="308"/>
                  <a:pt x="340" y="308"/>
                </a:cubicBezTo>
                <a:cubicBezTo>
                  <a:pt x="483" y="308"/>
                  <a:pt x="600" y="420"/>
                  <a:pt x="609" y="561"/>
                </a:cubicBezTo>
                <a:cubicBezTo>
                  <a:pt x="559" y="561"/>
                  <a:pt x="559" y="561"/>
                  <a:pt x="559" y="561"/>
                </a:cubicBezTo>
                <a:cubicBezTo>
                  <a:pt x="550" y="561"/>
                  <a:pt x="542" y="569"/>
                  <a:pt x="542" y="578"/>
                </a:cubicBezTo>
                <a:cubicBezTo>
                  <a:pt x="542" y="588"/>
                  <a:pt x="550" y="596"/>
                  <a:pt x="559" y="596"/>
                </a:cubicBezTo>
                <a:cubicBezTo>
                  <a:pt x="609" y="596"/>
                  <a:pt x="609" y="596"/>
                  <a:pt x="609" y="596"/>
                </a:cubicBezTo>
                <a:cubicBezTo>
                  <a:pt x="601" y="731"/>
                  <a:pt x="492" y="839"/>
                  <a:pt x="357" y="848"/>
                </a:cubicBezTo>
                <a:close/>
                <a:moveTo>
                  <a:pt x="396" y="611"/>
                </a:moveTo>
                <a:cubicBezTo>
                  <a:pt x="414" y="580"/>
                  <a:pt x="403" y="540"/>
                  <a:pt x="372" y="522"/>
                </a:cubicBezTo>
                <a:cubicBezTo>
                  <a:pt x="362" y="516"/>
                  <a:pt x="351" y="513"/>
                  <a:pt x="340" y="513"/>
                </a:cubicBezTo>
                <a:cubicBezTo>
                  <a:pt x="329" y="513"/>
                  <a:pt x="318" y="516"/>
                  <a:pt x="308" y="522"/>
                </a:cubicBezTo>
                <a:cubicBezTo>
                  <a:pt x="296" y="510"/>
                  <a:pt x="296" y="510"/>
                  <a:pt x="296" y="510"/>
                </a:cubicBezTo>
                <a:cubicBezTo>
                  <a:pt x="289" y="503"/>
                  <a:pt x="278" y="503"/>
                  <a:pt x="272" y="510"/>
                </a:cubicBezTo>
                <a:cubicBezTo>
                  <a:pt x="265" y="517"/>
                  <a:pt x="265" y="528"/>
                  <a:pt x="272" y="535"/>
                </a:cubicBezTo>
                <a:cubicBezTo>
                  <a:pt x="283" y="546"/>
                  <a:pt x="283" y="546"/>
                  <a:pt x="283" y="546"/>
                </a:cubicBezTo>
                <a:cubicBezTo>
                  <a:pt x="266" y="578"/>
                  <a:pt x="276" y="617"/>
                  <a:pt x="307" y="635"/>
                </a:cubicBezTo>
                <a:cubicBezTo>
                  <a:pt x="318" y="641"/>
                  <a:pt x="329" y="644"/>
                  <a:pt x="340" y="644"/>
                </a:cubicBezTo>
                <a:cubicBezTo>
                  <a:pt x="351" y="644"/>
                  <a:pt x="362" y="641"/>
                  <a:pt x="372" y="635"/>
                </a:cubicBezTo>
                <a:cubicBezTo>
                  <a:pt x="481" y="745"/>
                  <a:pt x="481" y="745"/>
                  <a:pt x="481" y="745"/>
                </a:cubicBezTo>
                <a:cubicBezTo>
                  <a:pt x="485" y="748"/>
                  <a:pt x="489" y="750"/>
                  <a:pt x="494" y="750"/>
                </a:cubicBezTo>
                <a:cubicBezTo>
                  <a:pt x="498" y="750"/>
                  <a:pt x="503" y="748"/>
                  <a:pt x="506" y="745"/>
                </a:cubicBezTo>
                <a:cubicBezTo>
                  <a:pt x="513" y="738"/>
                  <a:pt x="513" y="727"/>
                  <a:pt x="506" y="720"/>
                </a:cubicBezTo>
                <a:lnTo>
                  <a:pt x="396" y="611"/>
                </a:lnTo>
                <a:close/>
                <a:moveTo>
                  <a:pt x="366" y="594"/>
                </a:moveTo>
                <a:cubicBezTo>
                  <a:pt x="361" y="603"/>
                  <a:pt x="351" y="609"/>
                  <a:pt x="340" y="609"/>
                </a:cubicBezTo>
                <a:cubicBezTo>
                  <a:pt x="334" y="609"/>
                  <a:pt x="329" y="608"/>
                  <a:pt x="325" y="605"/>
                </a:cubicBezTo>
                <a:cubicBezTo>
                  <a:pt x="310" y="596"/>
                  <a:pt x="305" y="578"/>
                  <a:pt x="314" y="563"/>
                </a:cubicBezTo>
                <a:cubicBezTo>
                  <a:pt x="319" y="554"/>
                  <a:pt x="329" y="548"/>
                  <a:pt x="340" y="548"/>
                </a:cubicBezTo>
                <a:cubicBezTo>
                  <a:pt x="345" y="548"/>
                  <a:pt x="350" y="549"/>
                  <a:pt x="355" y="552"/>
                </a:cubicBezTo>
                <a:cubicBezTo>
                  <a:pt x="362" y="556"/>
                  <a:pt x="367" y="563"/>
                  <a:pt x="369" y="571"/>
                </a:cubicBezTo>
                <a:cubicBezTo>
                  <a:pt x="371" y="578"/>
                  <a:pt x="370" y="587"/>
                  <a:pt x="366" y="594"/>
                </a:cubicBezTo>
                <a:close/>
                <a:moveTo>
                  <a:pt x="308" y="426"/>
                </a:moveTo>
                <a:cubicBezTo>
                  <a:pt x="308" y="413"/>
                  <a:pt x="316" y="401"/>
                  <a:pt x="328" y="397"/>
                </a:cubicBezTo>
                <a:cubicBezTo>
                  <a:pt x="420" y="345"/>
                  <a:pt x="420" y="345"/>
                  <a:pt x="420" y="345"/>
                </a:cubicBezTo>
                <a:cubicBezTo>
                  <a:pt x="369" y="438"/>
                  <a:pt x="369" y="438"/>
                  <a:pt x="369" y="438"/>
                </a:cubicBezTo>
                <a:cubicBezTo>
                  <a:pt x="364" y="449"/>
                  <a:pt x="353" y="457"/>
                  <a:pt x="340" y="457"/>
                </a:cubicBezTo>
                <a:cubicBezTo>
                  <a:pt x="322" y="457"/>
                  <a:pt x="308" y="443"/>
                  <a:pt x="308" y="426"/>
                </a:cubicBezTo>
                <a:close/>
              </a:path>
            </a:pathLst>
          </a:cu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68"/>
          <p:cNvSpPr txBox="1"/>
          <p:nvPr/>
        </p:nvSpPr>
        <p:spPr>
          <a:xfrm>
            <a:off x="1257300" y="2365882"/>
            <a:ext cx="7886700" cy="492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Laten we 15 minuten pauze nemen, terwijl we jullie input verwerken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9"/>
          <p:cNvSpPr txBox="1"/>
          <p:nvPr/>
        </p:nvSpPr>
        <p:spPr>
          <a:xfrm>
            <a:off x="628650" y="273853"/>
            <a:ext cx="78867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/>
              <a:t>Brainstorm oefening</a:t>
            </a:r>
            <a:endParaRPr sz="32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i="1"/>
              <a:t>(data)concepten</a:t>
            </a:r>
            <a:endParaRPr sz="3200" i="1"/>
          </a:p>
        </p:txBody>
      </p:sp>
      <p:pic>
        <p:nvPicPr>
          <p:cNvPr id="574" name="Google Shape;57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725" y="1764472"/>
            <a:ext cx="1614550" cy="16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9"/>
          <p:cNvSpPr txBox="1"/>
          <p:nvPr/>
        </p:nvSpPr>
        <p:spPr>
          <a:xfrm>
            <a:off x="2444250" y="3744775"/>
            <a:ext cx="444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https://app.klaxoon.com/participate/board/UXNMHKG</a:t>
            </a: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6" name="Google Shape;576;p69"/>
          <p:cNvSpPr txBox="1"/>
          <p:nvPr/>
        </p:nvSpPr>
        <p:spPr>
          <a:xfrm>
            <a:off x="8218450" y="740075"/>
            <a:ext cx="53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20’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7" name="Google Shape;577;p69"/>
          <p:cNvSpPr/>
          <p:nvPr/>
        </p:nvSpPr>
        <p:spPr>
          <a:xfrm>
            <a:off x="8297225" y="185052"/>
            <a:ext cx="375249" cy="504976"/>
          </a:xfrm>
          <a:custGeom>
            <a:avLst/>
            <a:gdLst/>
            <a:ahLst/>
            <a:cxnLst/>
            <a:rect l="l" t="t" r="r" b="b"/>
            <a:pathLst>
              <a:path w="680" h="918" extrusionOk="0">
                <a:moveTo>
                  <a:pt x="608" y="371"/>
                </a:moveTo>
                <a:cubicBezTo>
                  <a:pt x="632" y="347"/>
                  <a:pt x="632" y="347"/>
                  <a:pt x="632" y="347"/>
                </a:cubicBezTo>
                <a:cubicBezTo>
                  <a:pt x="649" y="330"/>
                  <a:pt x="649" y="303"/>
                  <a:pt x="632" y="286"/>
                </a:cubicBezTo>
                <a:cubicBezTo>
                  <a:pt x="616" y="269"/>
                  <a:pt x="588" y="269"/>
                  <a:pt x="571" y="286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05" y="277"/>
                  <a:pt x="455" y="254"/>
                  <a:pt x="401" y="244"/>
                </a:cubicBezTo>
                <a:cubicBezTo>
                  <a:pt x="442" y="223"/>
                  <a:pt x="470" y="179"/>
                  <a:pt x="470" y="130"/>
                </a:cubicBezTo>
                <a:cubicBezTo>
                  <a:pt x="470" y="58"/>
                  <a:pt x="411" y="0"/>
                  <a:pt x="340" y="0"/>
                </a:cubicBezTo>
                <a:cubicBezTo>
                  <a:pt x="268" y="0"/>
                  <a:pt x="210" y="58"/>
                  <a:pt x="210" y="130"/>
                </a:cubicBezTo>
                <a:cubicBezTo>
                  <a:pt x="210" y="179"/>
                  <a:pt x="238" y="223"/>
                  <a:pt x="279" y="244"/>
                </a:cubicBezTo>
                <a:cubicBezTo>
                  <a:pt x="121" y="273"/>
                  <a:pt x="0" y="412"/>
                  <a:pt x="0" y="578"/>
                </a:cubicBezTo>
                <a:cubicBezTo>
                  <a:pt x="0" y="766"/>
                  <a:pt x="152" y="918"/>
                  <a:pt x="340" y="918"/>
                </a:cubicBezTo>
                <a:cubicBezTo>
                  <a:pt x="527" y="918"/>
                  <a:pt x="680" y="766"/>
                  <a:pt x="680" y="578"/>
                </a:cubicBezTo>
                <a:cubicBezTo>
                  <a:pt x="680" y="500"/>
                  <a:pt x="653" y="429"/>
                  <a:pt x="608" y="371"/>
                </a:cubicBezTo>
                <a:close/>
                <a:moveTo>
                  <a:pt x="245" y="130"/>
                </a:moveTo>
                <a:cubicBezTo>
                  <a:pt x="245" y="77"/>
                  <a:pt x="287" y="35"/>
                  <a:pt x="340" y="35"/>
                </a:cubicBezTo>
                <a:cubicBezTo>
                  <a:pt x="392" y="35"/>
                  <a:pt x="435" y="77"/>
                  <a:pt x="435" y="130"/>
                </a:cubicBezTo>
                <a:cubicBezTo>
                  <a:pt x="435" y="175"/>
                  <a:pt x="404" y="213"/>
                  <a:pt x="361" y="223"/>
                </a:cubicBezTo>
                <a:cubicBezTo>
                  <a:pt x="361" y="181"/>
                  <a:pt x="361" y="181"/>
                  <a:pt x="361" y="181"/>
                </a:cubicBezTo>
                <a:cubicBezTo>
                  <a:pt x="381" y="181"/>
                  <a:pt x="381" y="181"/>
                  <a:pt x="381" y="181"/>
                </a:cubicBezTo>
                <a:cubicBezTo>
                  <a:pt x="381" y="99"/>
                  <a:pt x="381" y="99"/>
                  <a:pt x="381" y="99"/>
                </a:cubicBezTo>
                <a:cubicBezTo>
                  <a:pt x="299" y="99"/>
                  <a:pt x="299" y="99"/>
                  <a:pt x="299" y="99"/>
                </a:cubicBezTo>
                <a:cubicBezTo>
                  <a:pt x="299" y="181"/>
                  <a:pt x="299" y="181"/>
                  <a:pt x="299" y="181"/>
                </a:cubicBezTo>
                <a:cubicBezTo>
                  <a:pt x="318" y="181"/>
                  <a:pt x="318" y="181"/>
                  <a:pt x="318" y="181"/>
                </a:cubicBezTo>
                <a:cubicBezTo>
                  <a:pt x="318" y="223"/>
                  <a:pt x="318" y="223"/>
                  <a:pt x="318" y="223"/>
                </a:cubicBezTo>
                <a:cubicBezTo>
                  <a:pt x="276" y="213"/>
                  <a:pt x="245" y="175"/>
                  <a:pt x="245" y="130"/>
                </a:cubicBezTo>
                <a:close/>
                <a:moveTo>
                  <a:pt x="357" y="848"/>
                </a:moveTo>
                <a:cubicBezTo>
                  <a:pt x="357" y="814"/>
                  <a:pt x="357" y="814"/>
                  <a:pt x="357" y="814"/>
                </a:cubicBezTo>
                <a:cubicBezTo>
                  <a:pt x="357" y="805"/>
                  <a:pt x="349" y="797"/>
                  <a:pt x="340" y="797"/>
                </a:cubicBezTo>
                <a:cubicBezTo>
                  <a:pt x="330" y="797"/>
                  <a:pt x="322" y="805"/>
                  <a:pt x="322" y="814"/>
                </a:cubicBezTo>
                <a:cubicBezTo>
                  <a:pt x="322" y="848"/>
                  <a:pt x="322" y="848"/>
                  <a:pt x="322" y="848"/>
                </a:cubicBezTo>
                <a:cubicBezTo>
                  <a:pt x="187" y="839"/>
                  <a:pt x="79" y="731"/>
                  <a:pt x="70" y="596"/>
                </a:cubicBezTo>
                <a:cubicBezTo>
                  <a:pt x="120" y="596"/>
                  <a:pt x="120" y="596"/>
                  <a:pt x="120" y="596"/>
                </a:cubicBezTo>
                <a:cubicBezTo>
                  <a:pt x="130" y="596"/>
                  <a:pt x="138" y="588"/>
                  <a:pt x="138" y="578"/>
                </a:cubicBezTo>
                <a:cubicBezTo>
                  <a:pt x="138" y="569"/>
                  <a:pt x="130" y="561"/>
                  <a:pt x="120" y="561"/>
                </a:cubicBezTo>
                <a:cubicBezTo>
                  <a:pt x="70" y="561"/>
                  <a:pt x="70" y="561"/>
                  <a:pt x="70" y="561"/>
                </a:cubicBezTo>
                <a:cubicBezTo>
                  <a:pt x="79" y="420"/>
                  <a:pt x="197" y="308"/>
                  <a:pt x="340" y="308"/>
                </a:cubicBezTo>
                <a:cubicBezTo>
                  <a:pt x="483" y="308"/>
                  <a:pt x="600" y="420"/>
                  <a:pt x="609" y="561"/>
                </a:cubicBezTo>
                <a:cubicBezTo>
                  <a:pt x="559" y="561"/>
                  <a:pt x="559" y="561"/>
                  <a:pt x="559" y="561"/>
                </a:cubicBezTo>
                <a:cubicBezTo>
                  <a:pt x="550" y="561"/>
                  <a:pt x="542" y="569"/>
                  <a:pt x="542" y="578"/>
                </a:cubicBezTo>
                <a:cubicBezTo>
                  <a:pt x="542" y="588"/>
                  <a:pt x="550" y="596"/>
                  <a:pt x="559" y="596"/>
                </a:cubicBezTo>
                <a:cubicBezTo>
                  <a:pt x="609" y="596"/>
                  <a:pt x="609" y="596"/>
                  <a:pt x="609" y="596"/>
                </a:cubicBezTo>
                <a:cubicBezTo>
                  <a:pt x="601" y="731"/>
                  <a:pt x="492" y="839"/>
                  <a:pt x="357" y="848"/>
                </a:cubicBezTo>
                <a:close/>
                <a:moveTo>
                  <a:pt x="396" y="611"/>
                </a:moveTo>
                <a:cubicBezTo>
                  <a:pt x="414" y="580"/>
                  <a:pt x="403" y="540"/>
                  <a:pt x="372" y="522"/>
                </a:cubicBezTo>
                <a:cubicBezTo>
                  <a:pt x="362" y="516"/>
                  <a:pt x="351" y="513"/>
                  <a:pt x="340" y="513"/>
                </a:cubicBezTo>
                <a:cubicBezTo>
                  <a:pt x="329" y="513"/>
                  <a:pt x="318" y="516"/>
                  <a:pt x="308" y="522"/>
                </a:cubicBezTo>
                <a:cubicBezTo>
                  <a:pt x="296" y="510"/>
                  <a:pt x="296" y="510"/>
                  <a:pt x="296" y="510"/>
                </a:cubicBezTo>
                <a:cubicBezTo>
                  <a:pt x="289" y="503"/>
                  <a:pt x="278" y="503"/>
                  <a:pt x="272" y="510"/>
                </a:cubicBezTo>
                <a:cubicBezTo>
                  <a:pt x="265" y="517"/>
                  <a:pt x="265" y="528"/>
                  <a:pt x="272" y="535"/>
                </a:cubicBezTo>
                <a:cubicBezTo>
                  <a:pt x="283" y="546"/>
                  <a:pt x="283" y="546"/>
                  <a:pt x="283" y="546"/>
                </a:cubicBezTo>
                <a:cubicBezTo>
                  <a:pt x="266" y="578"/>
                  <a:pt x="276" y="617"/>
                  <a:pt x="307" y="635"/>
                </a:cubicBezTo>
                <a:cubicBezTo>
                  <a:pt x="318" y="641"/>
                  <a:pt x="329" y="644"/>
                  <a:pt x="340" y="644"/>
                </a:cubicBezTo>
                <a:cubicBezTo>
                  <a:pt x="351" y="644"/>
                  <a:pt x="362" y="641"/>
                  <a:pt x="372" y="635"/>
                </a:cubicBezTo>
                <a:cubicBezTo>
                  <a:pt x="481" y="745"/>
                  <a:pt x="481" y="745"/>
                  <a:pt x="481" y="745"/>
                </a:cubicBezTo>
                <a:cubicBezTo>
                  <a:pt x="485" y="748"/>
                  <a:pt x="489" y="750"/>
                  <a:pt x="494" y="750"/>
                </a:cubicBezTo>
                <a:cubicBezTo>
                  <a:pt x="498" y="750"/>
                  <a:pt x="503" y="748"/>
                  <a:pt x="506" y="745"/>
                </a:cubicBezTo>
                <a:cubicBezTo>
                  <a:pt x="513" y="738"/>
                  <a:pt x="513" y="727"/>
                  <a:pt x="506" y="720"/>
                </a:cubicBezTo>
                <a:lnTo>
                  <a:pt x="396" y="611"/>
                </a:lnTo>
                <a:close/>
                <a:moveTo>
                  <a:pt x="366" y="594"/>
                </a:moveTo>
                <a:cubicBezTo>
                  <a:pt x="361" y="603"/>
                  <a:pt x="351" y="609"/>
                  <a:pt x="340" y="609"/>
                </a:cubicBezTo>
                <a:cubicBezTo>
                  <a:pt x="334" y="609"/>
                  <a:pt x="329" y="608"/>
                  <a:pt x="325" y="605"/>
                </a:cubicBezTo>
                <a:cubicBezTo>
                  <a:pt x="310" y="596"/>
                  <a:pt x="305" y="578"/>
                  <a:pt x="314" y="563"/>
                </a:cubicBezTo>
                <a:cubicBezTo>
                  <a:pt x="319" y="554"/>
                  <a:pt x="329" y="548"/>
                  <a:pt x="340" y="548"/>
                </a:cubicBezTo>
                <a:cubicBezTo>
                  <a:pt x="345" y="548"/>
                  <a:pt x="350" y="549"/>
                  <a:pt x="355" y="552"/>
                </a:cubicBezTo>
                <a:cubicBezTo>
                  <a:pt x="362" y="556"/>
                  <a:pt x="367" y="563"/>
                  <a:pt x="369" y="571"/>
                </a:cubicBezTo>
                <a:cubicBezTo>
                  <a:pt x="371" y="578"/>
                  <a:pt x="370" y="587"/>
                  <a:pt x="366" y="594"/>
                </a:cubicBezTo>
                <a:close/>
                <a:moveTo>
                  <a:pt x="308" y="426"/>
                </a:moveTo>
                <a:cubicBezTo>
                  <a:pt x="308" y="413"/>
                  <a:pt x="316" y="401"/>
                  <a:pt x="328" y="397"/>
                </a:cubicBezTo>
                <a:cubicBezTo>
                  <a:pt x="420" y="345"/>
                  <a:pt x="420" y="345"/>
                  <a:pt x="420" y="345"/>
                </a:cubicBezTo>
                <a:cubicBezTo>
                  <a:pt x="369" y="438"/>
                  <a:pt x="369" y="438"/>
                  <a:pt x="369" y="438"/>
                </a:cubicBezTo>
                <a:cubicBezTo>
                  <a:pt x="364" y="449"/>
                  <a:pt x="353" y="457"/>
                  <a:pt x="340" y="457"/>
                </a:cubicBezTo>
                <a:cubicBezTo>
                  <a:pt x="322" y="457"/>
                  <a:pt x="308" y="443"/>
                  <a:pt x="308" y="42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0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GB" b="1">
                <a:solidFill>
                  <a:srgbClr val="4C4C4C"/>
                </a:solidFill>
              </a:rPr>
              <a:t>Volgende stappen</a:t>
            </a:r>
            <a:endParaRPr>
              <a:solidFill>
                <a:srgbClr val="4C4C4C"/>
              </a:solidFill>
            </a:endParaRPr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583" name="Google Shape;583;p70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 sz="1400">
              <a:solidFill>
                <a:srgbClr val="4C4C4C"/>
              </a:solidFill>
            </a:endParaRPr>
          </a:p>
        </p:txBody>
      </p:sp>
      <p:sp>
        <p:nvSpPr>
          <p:cNvPr id="584" name="Google Shape;584;p70"/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1"/>
          <p:cNvSpPr txBox="1"/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 steps</a:t>
            </a:r>
            <a:endParaRPr/>
          </a:p>
        </p:txBody>
      </p:sp>
      <p:sp>
        <p:nvSpPr>
          <p:cNvPr id="590" name="Google Shape;590;p71"/>
          <p:cNvSpPr txBox="1"/>
          <p:nvPr/>
        </p:nvSpPr>
        <p:spPr>
          <a:xfrm>
            <a:off x="628651" y="958368"/>
            <a:ext cx="7886700" cy="98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Thematische werkgroep op </a:t>
            </a:r>
            <a:r>
              <a:rPr lang="en-GB" sz="1800" b="1"/>
              <a:t>20 april</a:t>
            </a:r>
            <a:r>
              <a:rPr lang="en-GB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(13h00-1</a:t>
            </a:r>
            <a:r>
              <a:rPr lang="en-GB" sz="1800"/>
              <a:t>6</a:t>
            </a: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GB" sz="1800"/>
              <a:t>00</a:t>
            </a: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800"/>
              <a:t>Vergeet niet </a:t>
            </a:r>
            <a:r>
              <a:rPr lang="en-GB" sz="1800" b="1"/>
              <a:t>in te schrijven</a:t>
            </a:r>
            <a:r>
              <a:rPr lang="en-GB" sz="1800"/>
              <a:t>!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u="sng">
                <a:solidFill>
                  <a:schemeClr val="hlink"/>
                </a:solidFill>
                <a:hlinkClick r:id="rId3"/>
              </a:rPr>
              <a:t>https://overheid.vlaanderen.be/opleiding/oslo-fietsinfrastructuur</a:t>
            </a:r>
            <a:r>
              <a:rPr lang="en-GB" sz="1050"/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1" name="Google Shape;591;p71"/>
          <p:cNvCxnSpPr/>
          <p:nvPr/>
        </p:nvCxnSpPr>
        <p:spPr>
          <a:xfrm>
            <a:off x="2712210" y="3270927"/>
            <a:ext cx="0" cy="3138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592" name="Google Shape;592;p71"/>
          <p:cNvCxnSpPr/>
          <p:nvPr/>
        </p:nvCxnSpPr>
        <p:spPr>
          <a:xfrm>
            <a:off x="4156130" y="3171361"/>
            <a:ext cx="0" cy="5130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593" name="Google Shape;593;p71"/>
          <p:cNvCxnSpPr/>
          <p:nvPr/>
        </p:nvCxnSpPr>
        <p:spPr>
          <a:xfrm>
            <a:off x="3474079" y="3800947"/>
            <a:ext cx="0" cy="2922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594" name="Google Shape;594;p71"/>
          <p:cNvCxnSpPr/>
          <p:nvPr/>
        </p:nvCxnSpPr>
        <p:spPr>
          <a:xfrm>
            <a:off x="1934370" y="3849446"/>
            <a:ext cx="0" cy="4875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595" name="Google Shape;595;p71"/>
          <p:cNvCxnSpPr/>
          <p:nvPr/>
        </p:nvCxnSpPr>
        <p:spPr>
          <a:xfrm flipH="1">
            <a:off x="4888753" y="3830702"/>
            <a:ext cx="1800" cy="4233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596" name="Google Shape;596;p71"/>
          <p:cNvSpPr txBox="1"/>
          <p:nvPr/>
        </p:nvSpPr>
        <p:spPr>
          <a:xfrm>
            <a:off x="634000" y="3643350"/>
            <a:ext cx="814800" cy="2286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>
                <a:solidFill>
                  <a:schemeClr val="dk1"/>
                </a:solidFill>
              </a:rPr>
              <a:t>maart</a:t>
            </a:r>
            <a:endParaRPr/>
          </a:p>
        </p:txBody>
      </p:sp>
      <p:sp>
        <p:nvSpPr>
          <p:cNvPr id="597" name="Google Shape;597;p71"/>
          <p:cNvSpPr/>
          <p:nvPr/>
        </p:nvSpPr>
        <p:spPr>
          <a:xfrm rot="5400000">
            <a:off x="8667380" y="3679584"/>
            <a:ext cx="410100" cy="1554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71"/>
          <p:cNvCxnSpPr/>
          <p:nvPr/>
        </p:nvCxnSpPr>
        <p:spPr>
          <a:xfrm>
            <a:off x="1184091" y="3116532"/>
            <a:ext cx="3000" cy="5265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599" name="Google Shape;599;p71"/>
          <p:cNvCxnSpPr/>
          <p:nvPr/>
        </p:nvCxnSpPr>
        <p:spPr>
          <a:xfrm>
            <a:off x="5488728" y="3065982"/>
            <a:ext cx="0" cy="627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600" name="Google Shape;600;p71"/>
          <p:cNvCxnSpPr/>
          <p:nvPr/>
        </p:nvCxnSpPr>
        <p:spPr>
          <a:xfrm>
            <a:off x="7915128" y="3135661"/>
            <a:ext cx="0" cy="4770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601" name="Google Shape;601;p71"/>
          <p:cNvSpPr txBox="1"/>
          <p:nvPr/>
        </p:nvSpPr>
        <p:spPr>
          <a:xfrm>
            <a:off x="1448801" y="3642125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>
                <a:solidFill>
                  <a:schemeClr val="lt1"/>
                </a:solidFill>
              </a:rPr>
              <a:t>april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71"/>
          <p:cNvSpPr txBox="1"/>
          <p:nvPr/>
        </p:nvSpPr>
        <p:spPr>
          <a:xfrm>
            <a:off x="2263600" y="363795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>
                <a:solidFill>
                  <a:schemeClr val="dk1"/>
                </a:solidFill>
              </a:rPr>
              <a:t>mei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71"/>
          <p:cNvSpPr txBox="1"/>
          <p:nvPr/>
        </p:nvSpPr>
        <p:spPr>
          <a:xfrm>
            <a:off x="3078412" y="3642113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>
                <a:solidFill>
                  <a:schemeClr val="lt1"/>
                </a:solidFill>
              </a:rPr>
              <a:t>juni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1"/>
          <p:cNvSpPr txBox="1"/>
          <p:nvPr/>
        </p:nvSpPr>
        <p:spPr>
          <a:xfrm>
            <a:off x="3893200" y="3635938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>
                <a:solidFill>
                  <a:schemeClr val="dk1"/>
                </a:solidFill>
              </a:rPr>
              <a:t>juli</a:t>
            </a:r>
            <a:endParaRPr/>
          </a:p>
        </p:txBody>
      </p:sp>
      <p:sp>
        <p:nvSpPr>
          <p:cNvPr id="605" name="Google Shape;605;p71"/>
          <p:cNvSpPr txBox="1"/>
          <p:nvPr/>
        </p:nvSpPr>
        <p:spPr>
          <a:xfrm>
            <a:off x="4708000" y="3640400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>
                <a:solidFill>
                  <a:schemeClr val="lt1"/>
                </a:solidFill>
              </a:rPr>
              <a:t>augustus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71"/>
          <p:cNvSpPr txBox="1"/>
          <p:nvPr/>
        </p:nvSpPr>
        <p:spPr>
          <a:xfrm>
            <a:off x="5496275" y="364040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>
                <a:solidFill>
                  <a:schemeClr val="dk1"/>
                </a:solidFill>
              </a:rPr>
              <a:t>september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71"/>
          <p:cNvSpPr txBox="1"/>
          <p:nvPr/>
        </p:nvSpPr>
        <p:spPr>
          <a:xfrm>
            <a:off x="6311074" y="3648288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>
                <a:solidFill>
                  <a:schemeClr val="lt1"/>
                </a:solidFill>
              </a:rPr>
              <a:t>oktober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71"/>
          <p:cNvSpPr txBox="1"/>
          <p:nvPr/>
        </p:nvSpPr>
        <p:spPr>
          <a:xfrm>
            <a:off x="628651" y="2714618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-GB" sz="1050" b="1">
                <a:solidFill>
                  <a:schemeClr val="dk1"/>
                </a:solidFill>
              </a:rPr>
              <a:t>werkgroep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71"/>
          <p:cNvSpPr txBox="1"/>
          <p:nvPr/>
        </p:nvSpPr>
        <p:spPr>
          <a:xfrm>
            <a:off x="1372566" y="4412036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>
                <a:solidFill>
                  <a:schemeClr val="dk1"/>
                </a:solidFill>
              </a:rPr>
              <a:t>Thematische werkgroep 1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71"/>
          <p:cNvSpPr txBox="1"/>
          <p:nvPr/>
        </p:nvSpPr>
        <p:spPr>
          <a:xfrm>
            <a:off x="2176879" y="2863570"/>
            <a:ext cx="1108800" cy="2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>
                <a:solidFill>
                  <a:schemeClr val="dk1"/>
                </a:solidFill>
              </a:rPr>
              <a:t>Thematische werkgroep 2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71"/>
          <p:cNvSpPr txBox="1"/>
          <p:nvPr/>
        </p:nvSpPr>
        <p:spPr>
          <a:xfrm>
            <a:off x="2890123" y="4170505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>
                <a:solidFill>
                  <a:schemeClr val="dk1"/>
                </a:solidFill>
              </a:rPr>
              <a:t>Thematische werkgroep 3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71"/>
          <p:cNvSpPr txBox="1"/>
          <p:nvPr/>
        </p:nvSpPr>
        <p:spPr>
          <a:xfrm>
            <a:off x="3653149" y="2775294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>
                <a:solidFill>
                  <a:schemeClr val="dk1"/>
                </a:solidFill>
              </a:rPr>
              <a:t>Thematische werkgroep 4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71"/>
          <p:cNvSpPr txBox="1"/>
          <p:nvPr/>
        </p:nvSpPr>
        <p:spPr>
          <a:xfrm>
            <a:off x="4335270" y="4348012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>
                <a:solidFill>
                  <a:schemeClr val="dk1"/>
                </a:solidFill>
              </a:rPr>
              <a:t>Thematische werkgroep 5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71"/>
          <p:cNvSpPr txBox="1"/>
          <p:nvPr/>
        </p:nvSpPr>
        <p:spPr>
          <a:xfrm>
            <a:off x="4930402" y="2647704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</a:t>
            </a:r>
            <a:r>
              <a:rPr lang="en-GB" sz="1050" b="1">
                <a:solidFill>
                  <a:schemeClr val="dk1"/>
                </a:solidFill>
              </a:rPr>
              <a:t>publieke reviewperiode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71"/>
          <p:cNvSpPr txBox="1"/>
          <p:nvPr/>
        </p:nvSpPr>
        <p:spPr>
          <a:xfrm>
            <a:off x="7360745" y="2714718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>
                <a:solidFill>
                  <a:schemeClr val="dk1"/>
                </a:solidFill>
              </a:rPr>
              <a:t>Einde publieke reviewperiode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71"/>
          <p:cNvSpPr/>
          <p:nvPr/>
        </p:nvSpPr>
        <p:spPr>
          <a:xfrm rot="-5400000">
            <a:off x="6591376" y="2829148"/>
            <a:ext cx="221100" cy="24264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35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71"/>
          <p:cNvSpPr txBox="1"/>
          <p:nvPr/>
        </p:nvSpPr>
        <p:spPr>
          <a:xfrm>
            <a:off x="5886020" y="4170530"/>
            <a:ext cx="16434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Implementatie van de draft specificatie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71"/>
          <p:cNvSpPr/>
          <p:nvPr/>
        </p:nvSpPr>
        <p:spPr>
          <a:xfrm>
            <a:off x="634000" y="3428925"/>
            <a:ext cx="8094900" cy="219000"/>
          </a:xfrm>
          <a:prstGeom prst="rect">
            <a:avLst/>
          </a:pr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/>
          </a:p>
        </p:txBody>
      </p:sp>
      <p:sp>
        <p:nvSpPr>
          <p:cNvPr id="619" name="Google Shape;619;p71"/>
          <p:cNvSpPr txBox="1"/>
          <p:nvPr/>
        </p:nvSpPr>
        <p:spPr>
          <a:xfrm>
            <a:off x="7099350" y="364830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>
                <a:solidFill>
                  <a:schemeClr val="dk1"/>
                </a:solidFill>
              </a:rPr>
              <a:t>november</a:t>
            </a:r>
            <a:endParaRPr/>
          </a:p>
        </p:txBody>
      </p:sp>
      <p:sp>
        <p:nvSpPr>
          <p:cNvPr id="620" name="Google Shape;620;p71"/>
          <p:cNvSpPr/>
          <p:nvPr/>
        </p:nvSpPr>
        <p:spPr>
          <a:xfrm>
            <a:off x="1094512" y="2278234"/>
            <a:ext cx="179100" cy="3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AB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71"/>
          <p:cNvSpPr txBox="1"/>
          <p:nvPr/>
        </p:nvSpPr>
        <p:spPr>
          <a:xfrm>
            <a:off x="628651" y="2086241"/>
            <a:ext cx="11088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>
                <a:solidFill>
                  <a:schemeClr val="dk1"/>
                </a:solidFill>
              </a:rPr>
              <a:t>Vandaag</a:t>
            </a: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71"/>
          <p:cNvSpPr txBox="1"/>
          <p:nvPr/>
        </p:nvSpPr>
        <p:spPr>
          <a:xfrm>
            <a:off x="7914149" y="3648288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>
                <a:solidFill>
                  <a:schemeClr val="lt1"/>
                </a:solidFill>
              </a:rPr>
              <a:t>december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oogle Shape;627;p72"/>
          <p:cNvGrpSpPr/>
          <p:nvPr/>
        </p:nvGrpSpPr>
        <p:grpSpPr>
          <a:xfrm>
            <a:off x="625242" y="1367715"/>
            <a:ext cx="478299" cy="478299"/>
            <a:chOff x="4640263" y="1219200"/>
            <a:chExt cx="123825" cy="123825"/>
          </a:xfrm>
        </p:grpSpPr>
        <p:sp>
          <p:nvSpPr>
            <p:cNvPr id="628" name="Google Shape;628;p72"/>
            <p:cNvSpPr/>
            <p:nvPr/>
          </p:nvSpPr>
          <p:spPr>
            <a:xfrm>
              <a:off x="4673600" y="1285875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3" y="5"/>
                  </a:moveTo>
                  <a:cubicBezTo>
                    <a:pt x="17" y="11"/>
                    <a:pt x="0" y="37"/>
                    <a:pt x="6" y="63"/>
                  </a:cubicBezTo>
                  <a:cubicBezTo>
                    <a:pt x="9" y="75"/>
                    <a:pt x="16" y="86"/>
                    <a:pt x="27" y="93"/>
                  </a:cubicBezTo>
                  <a:cubicBezTo>
                    <a:pt x="35" y="98"/>
                    <a:pt x="44" y="100"/>
                    <a:pt x="53" y="100"/>
                  </a:cubicBezTo>
                  <a:cubicBezTo>
                    <a:pt x="57" y="100"/>
                    <a:pt x="60" y="100"/>
                    <a:pt x="63" y="99"/>
                  </a:cubicBezTo>
                  <a:cubicBezTo>
                    <a:pt x="89" y="94"/>
                    <a:pt x="106" y="68"/>
                    <a:pt x="100" y="42"/>
                  </a:cubicBezTo>
                  <a:cubicBezTo>
                    <a:pt x="94" y="16"/>
                    <a:pt x="69" y="0"/>
                    <a:pt x="43" y="5"/>
                  </a:cubicBezTo>
                  <a:close/>
                  <a:moveTo>
                    <a:pt x="73" y="65"/>
                  </a:moveTo>
                  <a:cubicBezTo>
                    <a:pt x="70" y="71"/>
                    <a:pt x="64" y="74"/>
                    <a:pt x="58" y="76"/>
                  </a:cubicBezTo>
                  <a:cubicBezTo>
                    <a:pt x="52" y="77"/>
                    <a:pt x="46" y="76"/>
                    <a:pt x="40" y="72"/>
                  </a:cubicBezTo>
                  <a:cubicBezTo>
                    <a:pt x="35" y="69"/>
                    <a:pt x="31" y="64"/>
                    <a:pt x="30" y="57"/>
                  </a:cubicBezTo>
                  <a:cubicBezTo>
                    <a:pt x="27" y="45"/>
                    <a:pt x="35" y="32"/>
                    <a:pt x="48" y="29"/>
                  </a:cubicBezTo>
                  <a:cubicBezTo>
                    <a:pt x="54" y="28"/>
                    <a:pt x="61" y="29"/>
                    <a:pt x="66" y="32"/>
                  </a:cubicBezTo>
                  <a:cubicBezTo>
                    <a:pt x="71" y="36"/>
                    <a:pt x="75" y="41"/>
                    <a:pt x="76" y="47"/>
                  </a:cubicBezTo>
                  <a:cubicBezTo>
                    <a:pt x="78" y="53"/>
                    <a:pt x="77" y="60"/>
                    <a:pt x="73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72"/>
            <p:cNvSpPr/>
            <p:nvPr/>
          </p:nvSpPr>
          <p:spPr>
            <a:xfrm>
              <a:off x="4652963" y="1265238"/>
              <a:ext cx="65088" cy="65088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304" y="158"/>
                  </a:moveTo>
                  <a:cubicBezTo>
                    <a:pt x="288" y="83"/>
                    <a:pt x="288" y="83"/>
                    <a:pt x="288" y="83"/>
                  </a:cubicBezTo>
                  <a:cubicBezTo>
                    <a:pt x="250" y="82"/>
                    <a:pt x="250" y="82"/>
                    <a:pt x="250" y="82"/>
                  </a:cubicBezTo>
                  <a:cubicBezTo>
                    <a:pt x="244" y="75"/>
                    <a:pt x="238" y="68"/>
                    <a:pt x="231" y="62"/>
                  </a:cubicBezTo>
                  <a:cubicBezTo>
                    <a:pt x="233" y="24"/>
                    <a:pt x="233" y="24"/>
                    <a:pt x="233" y="24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5" y="33"/>
                    <a:pt x="131" y="34"/>
                    <a:pt x="126" y="35"/>
                  </a:cubicBezTo>
                  <a:cubicBezTo>
                    <a:pt x="122" y="36"/>
                    <a:pt x="118" y="37"/>
                    <a:pt x="113" y="39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39" y="112"/>
                    <a:pt x="36" y="121"/>
                    <a:pt x="34" y="129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7" y="221"/>
                    <a:pt x="17" y="221"/>
                    <a:pt x="17" y="221"/>
                  </a:cubicBezTo>
                  <a:cubicBezTo>
                    <a:pt x="55" y="222"/>
                    <a:pt x="55" y="222"/>
                    <a:pt x="55" y="222"/>
                  </a:cubicBezTo>
                  <a:cubicBezTo>
                    <a:pt x="60" y="230"/>
                    <a:pt x="66" y="237"/>
                    <a:pt x="73" y="243"/>
                  </a:cubicBezTo>
                  <a:cubicBezTo>
                    <a:pt x="71" y="281"/>
                    <a:pt x="71" y="281"/>
                    <a:pt x="71" y="281"/>
                  </a:cubicBezTo>
                  <a:cubicBezTo>
                    <a:pt x="144" y="304"/>
                    <a:pt x="144" y="304"/>
                    <a:pt x="144" y="304"/>
                  </a:cubicBezTo>
                  <a:cubicBezTo>
                    <a:pt x="164" y="272"/>
                    <a:pt x="164" y="272"/>
                    <a:pt x="164" y="272"/>
                  </a:cubicBezTo>
                  <a:cubicBezTo>
                    <a:pt x="169" y="271"/>
                    <a:pt x="174" y="270"/>
                    <a:pt x="178" y="270"/>
                  </a:cubicBezTo>
                  <a:cubicBezTo>
                    <a:pt x="182" y="269"/>
                    <a:pt x="186" y="267"/>
                    <a:pt x="191" y="266"/>
                  </a:cubicBezTo>
                  <a:cubicBezTo>
                    <a:pt x="223" y="287"/>
                    <a:pt x="223" y="287"/>
                    <a:pt x="223" y="287"/>
                  </a:cubicBezTo>
                  <a:cubicBezTo>
                    <a:pt x="280" y="235"/>
                    <a:pt x="280" y="235"/>
                    <a:pt x="280" y="235"/>
                  </a:cubicBezTo>
                  <a:cubicBezTo>
                    <a:pt x="262" y="201"/>
                    <a:pt x="262" y="201"/>
                    <a:pt x="262" y="201"/>
                  </a:cubicBezTo>
                  <a:cubicBezTo>
                    <a:pt x="265" y="193"/>
                    <a:pt x="268" y="184"/>
                    <a:pt x="270" y="175"/>
                  </a:cubicBezTo>
                  <a:lnTo>
                    <a:pt x="304" y="158"/>
                  </a:lnTo>
                  <a:close/>
                  <a:moveTo>
                    <a:pt x="248" y="159"/>
                  </a:moveTo>
                  <a:cubicBezTo>
                    <a:pt x="246" y="169"/>
                    <a:pt x="246" y="169"/>
                    <a:pt x="246" y="169"/>
                  </a:cubicBezTo>
                  <a:cubicBezTo>
                    <a:pt x="245" y="177"/>
                    <a:pt x="243" y="185"/>
                    <a:pt x="239" y="193"/>
                  </a:cubicBezTo>
                  <a:cubicBezTo>
                    <a:pt x="234" y="202"/>
                    <a:pt x="234" y="202"/>
                    <a:pt x="234" y="202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21" y="256"/>
                    <a:pt x="221" y="256"/>
                    <a:pt x="221" y="256"/>
                  </a:cubicBezTo>
                  <a:cubicBezTo>
                    <a:pt x="194" y="239"/>
                    <a:pt x="194" y="239"/>
                    <a:pt x="194" y="239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0" y="244"/>
                    <a:pt x="176" y="245"/>
                    <a:pt x="173" y="246"/>
                  </a:cubicBezTo>
                  <a:cubicBezTo>
                    <a:pt x="169" y="247"/>
                    <a:pt x="165" y="247"/>
                    <a:pt x="161" y="248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96" y="264"/>
                    <a:pt x="96" y="264"/>
                    <a:pt x="96" y="264"/>
                  </a:cubicBezTo>
                  <a:cubicBezTo>
                    <a:pt x="98" y="232"/>
                    <a:pt x="98" y="232"/>
                    <a:pt x="98" y="232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84" y="220"/>
                    <a:pt x="78" y="214"/>
                    <a:pt x="74" y="207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56" y="146"/>
                    <a:pt x="56" y="146"/>
                    <a:pt x="56" y="146"/>
                  </a:cubicBezTo>
                  <a:cubicBezTo>
                    <a:pt x="58" y="135"/>
                    <a:pt x="58" y="135"/>
                    <a:pt x="58" y="135"/>
                  </a:cubicBezTo>
                  <a:cubicBezTo>
                    <a:pt x="59" y="127"/>
                    <a:pt x="62" y="120"/>
                    <a:pt x="65" y="11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110" y="66"/>
                    <a:pt x="110" y="66"/>
                    <a:pt x="110" y="66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4" y="61"/>
                    <a:pt x="128" y="59"/>
                    <a:pt x="132" y="59"/>
                  </a:cubicBezTo>
                  <a:cubicBezTo>
                    <a:pt x="135" y="58"/>
                    <a:pt x="139" y="57"/>
                    <a:pt x="144" y="57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21" y="85"/>
                    <a:pt x="226" y="91"/>
                    <a:pt x="231" y="97"/>
                  </a:cubicBezTo>
                  <a:cubicBezTo>
                    <a:pt x="237" y="106"/>
                    <a:pt x="237" y="106"/>
                    <a:pt x="237" y="106"/>
                  </a:cubicBezTo>
                  <a:cubicBezTo>
                    <a:pt x="268" y="107"/>
                    <a:pt x="268" y="107"/>
                    <a:pt x="268" y="107"/>
                  </a:cubicBezTo>
                  <a:cubicBezTo>
                    <a:pt x="276" y="145"/>
                    <a:pt x="276" y="145"/>
                    <a:pt x="276" y="145"/>
                  </a:cubicBezTo>
                  <a:lnTo>
                    <a:pt x="248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72"/>
            <p:cNvSpPr/>
            <p:nvPr/>
          </p:nvSpPr>
          <p:spPr>
            <a:xfrm>
              <a:off x="4703763" y="1233488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200" y="101"/>
                  </a:moveTo>
                  <a:cubicBezTo>
                    <a:pt x="200" y="98"/>
                    <a:pt x="199" y="95"/>
                    <a:pt x="199" y="92"/>
                  </a:cubicBezTo>
                  <a:cubicBezTo>
                    <a:pt x="198" y="90"/>
                    <a:pt x="197" y="87"/>
                    <a:pt x="196" y="84"/>
                  </a:cubicBezTo>
                  <a:cubicBezTo>
                    <a:pt x="212" y="61"/>
                    <a:pt x="212" y="61"/>
                    <a:pt x="212" y="61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1" y="28"/>
                    <a:pt x="136" y="26"/>
                    <a:pt x="131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4" y="44"/>
                    <a:pt x="50" y="48"/>
                    <a:pt x="46" y="52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5"/>
                    <a:pt x="25" y="128"/>
                    <a:pt x="25" y="130"/>
                  </a:cubicBezTo>
                  <a:cubicBezTo>
                    <a:pt x="26" y="133"/>
                    <a:pt x="27" y="136"/>
                    <a:pt x="28" y="139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77" y="193"/>
                    <a:pt x="77" y="193"/>
                    <a:pt x="77" y="193"/>
                  </a:cubicBezTo>
                  <a:cubicBezTo>
                    <a:pt x="83" y="195"/>
                    <a:pt x="88" y="197"/>
                    <a:pt x="93" y="198"/>
                  </a:cubicBezTo>
                  <a:cubicBezTo>
                    <a:pt x="106" y="223"/>
                    <a:pt x="106" y="223"/>
                    <a:pt x="106" y="223"/>
                  </a:cubicBezTo>
                  <a:cubicBezTo>
                    <a:pt x="165" y="210"/>
                    <a:pt x="165" y="210"/>
                    <a:pt x="165" y="210"/>
                  </a:cubicBezTo>
                  <a:cubicBezTo>
                    <a:pt x="165" y="182"/>
                    <a:pt x="165" y="182"/>
                    <a:pt x="165" y="182"/>
                  </a:cubicBezTo>
                  <a:cubicBezTo>
                    <a:pt x="170" y="179"/>
                    <a:pt x="174" y="175"/>
                    <a:pt x="178" y="171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24" y="115"/>
                    <a:pt x="224" y="115"/>
                    <a:pt x="224" y="115"/>
                  </a:cubicBezTo>
                  <a:lnTo>
                    <a:pt x="200" y="101"/>
                  </a:lnTo>
                  <a:close/>
                  <a:moveTo>
                    <a:pt x="55" y="142"/>
                  </a:moveTo>
                  <a:cubicBezTo>
                    <a:pt x="52" y="133"/>
                    <a:pt x="52" y="133"/>
                    <a:pt x="52" y="133"/>
                  </a:cubicBezTo>
                  <a:cubicBezTo>
                    <a:pt x="51" y="130"/>
                    <a:pt x="50" y="128"/>
                    <a:pt x="49" y="125"/>
                  </a:cubicBezTo>
                  <a:cubicBezTo>
                    <a:pt x="49" y="123"/>
                    <a:pt x="49" y="120"/>
                    <a:pt x="48" y="117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7" y="66"/>
                    <a:pt x="71" y="62"/>
                    <a:pt x="75" y="59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14" y="47"/>
                    <a:pt x="114" y="47"/>
                    <a:pt x="11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9" y="49"/>
                    <a:pt x="134" y="51"/>
                    <a:pt x="139" y="54"/>
                  </a:cubicBezTo>
                  <a:cubicBezTo>
                    <a:pt x="147" y="57"/>
                    <a:pt x="147" y="57"/>
                    <a:pt x="147" y="57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3" y="93"/>
                    <a:pt x="174" y="95"/>
                    <a:pt x="175" y="98"/>
                  </a:cubicBezTo>
                  <a:cubicBezTo>
                    <a:pt x="175" y="100"/>
                    <a:pt x="175" y="103"/>
                    <a:pt x="176" y="10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95" y="126"/>
                    <a:pt x="195" y="126"/>
                    <a:pt x="195" y="126"/>
                  </a:cubicBezTo>
                  <a:cubicBezTo>
                    <a:pt x="188" y="147"/>
                    <a:pt x="188" y="147"/>
                    <a:pt x="188" y="147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57" y="157"/>
                    <a:pt x="153" y="161"/>
                    <a:pt x="149" y="164"/>
                  </a:cubicBezTo>
                  <a:cubicBezTo>
                    <a:pt x="141" y="169"/>
                    <a:pt x="141" y="169"/>
                    <a:pt x="141" y="169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19" y="195"/>
                    <a:pt x="119" y="195"/>
                    <a:pt x="119" y="195"/>
                  </a:cubicBezTo>
                  <a:cubicBezTo>
                    <a:pt x="110" y="176"/>
                    <a:pt x="110" y="176"/>
                    <a:pt x="110" y="176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95" y="174"/>
                    <a:pt x="90" y="172"/>
                    <a:pt x="85" y="169"/>
                  </a:cubicBezTo>
                  <a:cubicBezTo>
                    <a:pt x="77" y="165"/>
                    <a:pt x="77" y="165"/>
                    <a:pt x="77" y="165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43" y="160"/>
                    <a:pt x="43" y="160"/>
                    <a:pt x="43" y="160"/>
                  </a:cubicBezTo>
                  <a:lnTo>
                    <a:pt x="55" y="1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72"/>
            <p:cNvSpPr/>
            <p:nvPr/>
          </p:nvSpPr>
          <p:spPr>
            <a:xfrm>
              <a:off x="4719638" y="1249363"/>
              <a:ext cx="17463" cy="15875"/>
            </a:xfrm>
            <a:custGeom>
              <a:avLst/>
              <a:gdLst/>
              <a:ahLst/>
              <a:cxnLst/>
              <a:rect l="l" t="t" r="r" b="b"/>
              <a:pathLst>
                <a:path w="80" h="79" extrusionOk="0">
                  <a:moveTo>
                    <a:pt x="19" y="73"/>
                  </a:moveTo>
                  <a:cubicBezTo>
                    <a:pt x="25" y="77"/>
                    <a:pt x="32" y="79"/>
                    <a:pt x="39" y="79"/>
                  </a:cubicBezTo>
                  <a:cubicBezTo>
                    <a:pt x="42" y="79"/>
                    <a:pt x="44" y="79"/>
                    <a:pt x="47" y="78"/>
                  </a:cubicBezTo>
                  <a:cubicBezTo>
                    <a:pt x="67" y="74"/>
                    <a:pt x="80" y="54"/>
                    <a:pt x="76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1" y="13"/>
                    <a:pt x="51" y="0"/>
                    <a:pt x="31" y="5"/>
                  </a:cubicBezTo>
                  <a:cubicBezTo>
                    <a:pt x="21" y="7"/>
                    <a:pt x="13" y="13"/>
                    <a:pt x="7" y="21"/>
                  </a:cubicBezTo>
                  <a:cubicBezTo>
                    <a:pt x="2" y="30"/>
                    <a:pt x="0" y="40"/>
                    <a:pt x="2" y="50"/>
                  </a:cubicBezTo>
                  <a:cubicBezTo>
                    <a:pt x="4" y="59"/>
                    <a:pt x="10" y="68"/>
                    <a:pt x="19" y="73"/>
                  </a:cubicBezTo>
                  <a:close/>
                  <a:moveTo>
                    <a:pt x="28" y="34"/>
                  </a:moveTo>
                  <a:cubicBezTo>
                    <a:pt x="30" y="31"/>
                    <a:pt x="33" y="29"/>
                    <a:pt x="36" y="29"/>
                  </a:cubicBezTo>
                  <a:cubicBezTo>
                    <a:pt x="37" y="28"/>
                    <a:pt x="38" y="28"/>
                    <a:pt x="39" y="28"/>
                  </a:cubicBezTo>
                  <a:cubicBezTo>
                    <a:pt x="45" y="28"/>
                    <a:pt x="50" y="33"/>
                    <a:pt x="52" y="39"/>
                  </a:cubicBezTo>
                  <a:cubicBezTo>
                    <a:pt x="53" y="42"/>
                    <a:pt x="52" y="46"/>
                    <a:pt x="50" y="49"/>
                  </a:cubicBezTo>
                  <a:cubicBezTo>
                    <a:pt x="48" y="51"/>
                    <a:pt x="45" y="54"/>
                    <a:pt x="42" y="54"/>
                  </a:cubicBezTo>
                  <a:cubicBezTo>
                    <a:pt x="35" y="56"/>
                    <a:pt x="28" y="51"/>
                    <a:pt x="26" y="44"/>
                  </a:cubicBezTo>
                  <a:cubicBezTo>
                    <a:pt x="25" y="41"/>
                    <a:pt x="26" y="37"/>
                    <a:pt x="28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72"/>
            <p:cNvSpPr/>
            <p:nvPr/>
          </p:nvSpPr>
          <p:spPr>
            <a:xfrm>
              <a:off x="4640263" y="121920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0" y="0"/>
                  </a:moveTo>
                  <a:lnTo>
                    <a:pt x="0" y="78"/>
                  </a:lnTo>
                  <a:lnTo>
                    <a:pt x="78" y="78"/>
                  </a:lnTo>
                  <a:lnTo>
                    <a:pt x="78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4" y="74"/>
                  </a:lnTo>
                  <a:lnTo>
                    <a:pt x="4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3" name="Google Shape;633;p72"/>
          <p:cNvGrpSpPr/>
          <p:nvPr/>
        </p:nvGrpSpPr>
        <p:grpSpPr>
          <a:xfrm>
            <a:off x="630319" y="1990372"/>
            <a:ext cx="470606" cy="478323"/>
            <a:chOff x="6215424" y="4028218"/>
            <a:chExt cx="202814" cy="206140"/>
          </a:xfrm>
        </p:grpSpPr>
        <p:sp>
          <p:nvSpPr>
            <p:cNvPr id="634" name="Google Shape;634;p72"/>
            <p:cNvSpPr/>
            <p:nvPr/>
          </p:nvSpPr>
          <p:spPr>
            <a:xfrm>
              <a:off x="6251997" y="4071442"/>
              <a:ext cx="86446" cy="665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72"/>
            <p:cNvSpPr/>
            <p:nvPr/>
          </p:nvSpPr>
          <p:spPr>
            <a:xfrm>
              <a:off x="6251997" y="4108014"/>
              <a:ext cx="129668" cy="99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72"/>
            <p:cNvSpPr/>
            <p:nvPr/>
          </p:nvSpPr>
          <p:spPr>
            <a:xfrm>
              <a:off x="6251997" y="4144589"/>
              <a:ext cx="129668" cy="99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72"/>
            <p:cNvSpPr/>
            <p:nvPr/>
          </p:nvSpPr>
          <p:spPr>
            <a:xfrm>
              <a:off x="6251997" y="4181161"/>
              <a:ext cx="129668" cy="99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72"/>
            <p:cNvSpPr/>
            <p:nvPr/>
          </p:nvSpPr>
          <p:spPr>
            <a:xfrm>
              <a:off x="6215424" y="4028218"/>
              <a:ext cx="202814" cy="206140"/>
            </a:xfrm>
            <a:custGeom>
              <a:avLst/>
              <a:gdLst/>
              <a:ahLst/>
              <a:cxnLst/>
              <a:rect l="l" t="t" r="r" b="b"/>
              <a:pathLst>
                <a:path w="61" h="62" extrusionOk="0">
                  <a:moveTo>
                    <a:pt x="48" y="0"/>
                  </a:moveTo>
                  <a:lnTo>
                    <a:pt x="0" y="0"/>
                  </a:lnTo>
                  <a:lnTo>
                    <a:pt x="0" y="62"/>
                  </a:lnTo>
                  <a:lnTo>
                    <a:pt x="61" y="62"/>
                  </a:lnTo>
                  <a:lnTo>
                    <a:pt x="61" y="13"/>
                  </a:lnTo>
                  <a:lnTo>
                    <a:pt x="48" y="0"/>
                  </a:lnTo>
                  <a:close/>
                  <a:moveTo>
                    <a:pt x="49" y="5"/>
                  </a:moveTo>
                  <a:lnTo>
                    <a:pt x="57" y="13"/>
                  </a:lnTo>
                  <a:lnTo>
                    <a:pt x="49" y="13"/>
                  </a:lnTo>
                  <a:lnTo>
                    <a:pt x="49" y="5"/>
                  </a:lnTo>
                  <a:close/>
                  <a:moveTo>
                    <a:pt x="2" y="59"/>
                  </a:moveTo>
                  <a:lnTo>
                    <a:pt x="2" y="3"/>
                  </a:lnTo>
                  <a:lnTo>
                    <a:pt x="46" y="3"/>
                  </a:lnTo>
                  <a:lnTo>
                    <a:pt x="46" y="15"/>
                  </a:lnTo>
                  <a:lnTo>
                    <a:pt x="59" y="15"/>
                  </a:lnTo>
                  <a:lnTo>
                    <a:pt x="59" y="59"/>
                  </a:lnTo>
                  <a:lnTo>
                    <a:pt x="2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9" name="Google Shape;639;p72"/>
          <p:cNvGrpSpPr/>
          <p:nvPr/>
        </p:nvGrpSpPr>
        <p:grpSpPr>
          <a:xfrm>
            <a:off x="625261" y="3229116"/>
            <a:ext cx="471655" cy="471655"/>
            <a:chOff x="4287838" y="1854201"/>
            <a:chExt cx="149225" cy="149225"/>
          </a:xfrm>
        </p:grpSpPr>
        <p:sp>
          <p:nvSpPr>
            <p:cNvPr id="640" name="Google Shape;640;p72"/>
            <p:cNvSpPr/>
            <p:nvPr/>
          </p:nvSpPr>
          <p:spPr>
            <a:xfrm>
              <a:off x="4287838" y="1854201"/>
              <a:ext cx="149225" cy="149225"/>
            </a:xfrm>
            <a:custGeom>
              <a:avLst/>
              <a:gdLst/>
              <a:ahLst/>
              <a:cxnLst/>
              <a:rect l="l" t="t" r="r" b="b"/>
              <a:pathLst>
                <a:path w="94" h="94" extrusionOk="0">
                  <a:moveTo>
                    <a:pt x="0" y="0"/>
                  </a:moveTo>
                  <a:lnTo>
                    <a:pt x="0" y="94"/>
                  </a:lnTo>
                  <a:lnTo>
                    <a:pt x="94" y="94"/>
                  </a:lnTo>
                  <a:lnTo>
                    <a:pt x="94" y="0"/>
                  </a:lnTo>
                  <a:lnTo>
                    <a:pt x="0" y="0"/>
                  </a:lnTo>
                  <a:close/>
                  <a:moveTo>
                    <a:pt x="90" y="90"/>
                  </a:moveTo>
                  <a:lnTo>
                    <a:pt x="4" y="90"/>
                  </a:lnTo>
                  <a:lnTo>
                    <a:pt x="4" y="4"/>
                  </a:lnTo>
                  <a:lnTo>
                    <a:pt x="90" y="4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41" name="Google Shape;641;p72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642" name="Google Shape;642;p72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643" name="Google Shape;643;p72"/>
            <p:cNvSpPr/>
            <p:nvPr/>
          </p:nvSpPr>
          <p:spPr>
            <a:xfrm>
              <a:off x="4308475" y="1881188"/>
              <a:ext cx="101600" cy="96838"/>
            </a:xfrm>
            <a:custGeom>
              <a:avLst/>
              <a:gdLst/>
              <a:ahLst/>
              <a:cxnLst/>
              <a:rect l="l" t="t" r="r" b="b"/>
              <a:pathLst>
                <a:path w="131" h="125" extrusionOk="0">
                  <a:moveTo>
                    <a:pt x="94" y="106"/>
                  </a:moveTo>
                  <a:cubicBezTo>
                    <a:pt x="94" y="117"/>
                    <a:pt x="102" y="125"/>
                    <a:pt x="112" y="125"/>
                  </a:cubicBezTo>
                  <a:cubicBezTo>
                    <a:pt x="123" y="125"/>
                    <a:pt x="131" y="117"/>
                    <a:pt x="131" y="106"/>
                  </a:cubicBezTo>
                  <a:cubicBezTo>
                    <a:pt x="131" y="96"/>
                    <a:pt x="123" y="87"/>
                    <a:pt x="112" y="87"/>
                  </a:cubicBezTo>
                  <a:cubicBezTo>
                    <a:pt x="106" y="87"/>
                    <a:pt x="101" y="90"/>
                    <a:pt x="97" y="95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8" y="63"/>
                    <a:pt x="38" y="62"/>
                  </a:cubicBezTo>
                  <a:cubicBezTo>
                    <a:pt x="38" y="62"/>
                    <a:pt x="38" y="61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101" y="34"/>
                    <a:pt x="106" y="37"/>
                    <a:pt x="112" y="37"/>
                  </a:cubicBezTo>
                  <a:cubicBezTo>
                    <a:pt x="123" y="37"/>
                    <a:pt x="131" y="29"/>
                    <a:pt x="131" y="18"/>
                  </a:cubicBezTo>
                  <a:cubicBezTo>
                    <a:pt x="131" y="8"/>
                    <a:pt x="123" y="0"/>
                    <a:pt x="112" y="0"/>
                  </a:cubicBezTo>
                  <a:cubicBezTo>
                    <a:pt x="102" y="0"/>
                    <a:pt x="94" y="8"/>
                    <a:pt x="94" y="18"/>
                  </a:cubicBezTo>
                  <a:cubicBezTo>
                    <a:pt x="94" y="19"/>
                    <a:pt x="94" y="20"/>
                    <a:pt x="94" y="21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1" y="47"/>
                    <a:pt x="25" y="44"/>
                    <a:pt x="19" y="44"/>
                  </a:cubicBezTo>
                  <a:cubicBezTo>
                    <a:pt x="9" y="44"/>
                    <a:pt x="0" y="52"/>
                    <a:pt x="0" y="62"/>
                  </a:cubicBezTo>
                  <a:cubicBezTo>
                    <a:pt x="0" y="73"/>
                    <a:pt x="9" y="81"/>
                    <a:pt x="19" y="81"/>
                  </a:cubicBezTo>
                  <a:cubicBezTo>
                    <a:pt x="25" y="81"/>
                    <a:pt x="31" y="78"/>
                    <a:pt x="34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5"/>
                    <a:pt x="94" y="106"/>
                    <a:pt x="94" y="106"/>
                  </a:cubicBezTo>
                  <a:close/>
                  <a:moveTo>
                    <a:pt x="112" y="96"/>
                  </a:moveTo>
                  <a:cubicBezTo>
                    <a:pt x="118" y="96"/>
                    <a:pt x="123" y="100"/>
                    <a:pt x="123" y="106"/>
                  </a:cubicBezTo>
                  <a:cubicBezTo>
                    <a:pt x="123" y="112"/>
                    <a:pt x="118" y="117"/>
                    <a:pt x="112" y="117"/>
                  </a:cubicBezTo>
                  <a:cubicBezTo>
                    <a:pt x="107" y="117"/>
                    <a:pt x="102" y="112"/>
                    <a:pt x="102" y="106"/>
                  </a:cubicBezTo>
                  <a:cubicBezTo>
                    <a:pt x="102" y="100"/>
                    <a:pt x="107" y="96"/>
                    <a:pt x="112" y="96"/>
                  </a:cubicBezTo>
                  <a:close/>
                  <a:moveTo>
                    <a:pt x="112" y="8"/>
                  </a:moveTo>
                  <a:cubicBezTo>
                    <a:pt x="118" y="8"/>
                    <a:pt x="123" y="13"/>
                    <a:pt x="123" y="18"/>
                  </a:cubicBezTo>
                  <a:cubicBezTo>
                    <a:pt x="123" y="24"/>
                    <a:pt x="118" y="29"/>
                    <a:pt x="112" y="29"/>
                  </a:cubicBezTo>
                  <a:cubicBezTo>
                    <a:pt x="107" y="29"/>
                    <a:pt x="102" y="24"/>
                    <a:pt x="102" y="18"/>
                  </a:cubicBezTo>
                  <a:cubicBezTo>
                    <a:pt x="102" y="13"/>
                    <a:pt x="107" y="8"/>
                    <a:pt x="112" y="8"/>
                  </a:cubicBezTo>
                  <a:close/>
                  <a:moveTo>
                    <a:pt x="19" y="73"/>
                  </a:moveTo>
                  <a:cubicBezTo>
                    <a:pt x="13" y="73"/>
                    <a:pt x="9" y="68"/>
                    <a:pt x="9" y="62"/>
                  </a:cubicBezTo>
                  <a:cubicBezTo>
                    <a:pt x="9" y="57"/>
                    <a:pt x="13" y="52"/>
                    <a:pt x="19" y="52"/>
                  </a:cubicBezTo>
                  <a:cubicBezTo>
                    <a:pt x="25" y="52"/>
                    <a:pt x="30" y="57"/>
                    <a:pt x="30" y="62"/>
                  </a:cubicBezTo>
                  <a:cubicBezTo>
                    <a:pt x="30" y="68"/>
                    <a:pt x="25" y="73"/>
                    <a:pt x="19" y="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4" name="Google Shape;644;p72"/>
          <p:cNvSpPr/>
          <p:nvPr/>
        </p:nvSpPr>
        <p:spPr>
          <a:xfrm>
            <a:off x="628651" y="2613201"/>
            <a:ext cx="471488" cy="471488"/>
          </a:xfrm>
          <a:custGeom>
            <a:avLst/>
            <a:gdLst/>
            <a:ahLst/>
            <a:cxnLst/>
            <a:rect l="l" t="t" r="r" b="b"/>
            <a:pathLst>
              <a:path w="346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6" y="346"/>
                  <a:pt x="346" y="346"/>
                  <a:pt x="346" y="346"/>
                </a:cubicBezTo>
                <a:cubicBezTo>
                  <a:pt x="346" y="0"/>
                  <a:pt x="346" y="0"/>
                  <a:pt x="346" y="0"/>
                </a:cubicBezTo>
                <a:lnTo>
                  <a:pt x="0" y="0"/>
                </a:lnTo>
                <a:close/>
                <a:moveTo>
                  <a:pt x="209" y="249"/>
                </a:moveTo>
                <a:cubicBezTo>
                  <a:pt x="207" y="242"/>
                  <a:pt x="204" y="236"/>
                  <a:pt x="199" y="231"/>
                </a:cubicBezTo>
                <a:cubicBezTo>
                  <a:pt x="199" y="231"/>
                  <a:pt x="199" y="231"/>
                  <a:pt x="199" y="231"/>
                </a:cubicBezTo>
                <a:cubicBezTo>
                  <a:pt x="186" y="218"/>
                  <a:pt x="164" y="218"/>
                  <a:pt x="151" y="231"/>
                </a:cubicBezTo>
                <a:cubicBezTo>
                  <a:pt x="146" y="236"/>
                  <a:pt x="143" y="242"/>
                  <a:pt x="141" y="249"/>
                </a:cubicBezTo>
                <a:cubicBezTo>
                  <a:pt x="15" y="249"/>
                  <a:pt x="15" y="249"/>
                  <a:pt x="15" y="249"/>
                </a:cubicBezTo>
                <a:cubicBezTo>
                  <a:pt x="15" y="181"/>
                  <a:pt x="15" y="181"/>
                  <a:pt x="15" y="181"/>
                </a:cubicBezTo>
                <a:cubicBezTo>
                  <a:pt x="218" y="181"/>
                  <a:pt x="218" y="181"/>
                  <a:pt x="218" y="181"/>
                </a:cubicBezTo>
                <a:cubicBezTo>
                  <a:pt x="219" y="187"/>
                  <a:pt x="222" y="193"/>
                  <a:pt x="227" y="198"/>
                </a:cubicBezTo>
                <a:cubicBezTo>
                  <a:pt x="233" y="204"/>
                  <a:pt x="242" y="208"/>
                  <a:pt x="251" y="208"/>
                </a:cubicBezTo>
                <a:cubicBezTo>
                  <a:pt x="258" y="208"/>
                  <a:pt x="264" y="206"/>
                  <a:pt x="270" y="202"/>
                </a:cubicBezTo>
                <a:cubicBezTo>
                  <a:pt x="289" y="221"/>
                  <a:pt x="289" y="221"/>
                  <a:pt x="289" y="221"/>
                </a:cubicBezTo>
                <a:cubicBezTo>
                  <a:pt x="299" y="211"/>
                  <a:pt x="299" y="211"/>
                  <a:pt x="299" y="211"/>
                </a:cubicBezTo>
                <a:cubicBezTo>
                  <a:pt x="280" y="192"/>
                  <a:pt x="280" y="192"/>
                  <a:pt x="280" y="192"/>
                </a:cubicBezTo>
                <a:cubicBezTo>
                  <a:pt x="282" y="188"/>
                  <a:pt x="284" y="184"/>
                  <a:pt x="285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32" y="249"/>
                  <a:pt x="332" y="249"/>
                  <a:pt x="332" y="249"/>
                </a:cubicBezTo>
                <a:lnTo>
                  <a:pt x="209" y="249"/>
                </a:lnTo>
                <a:close/>
                <a:moveTo>
                  <a:pt x="175" y="275"/>
                </a:moveTo>
                <a:cubicBezTo>
                  <a:pt x="170" y="275"/>
                  <a:pt x="165" y="273"/>
                  <a:pt x="161" y="269"/>
                </a:cubicBezTo>
                <a:cubicBezTo>
                  <a:pt x="158" y="266"/>
                  <a:pt x="156" y="261"/>
                  <a:pt x="156" y="256"/>
                </a:cubicBezTo>
                <a:cubicBezTo>
                  <a:pt x="156" y="250"/>
                  <a:pt x="158" y="246"/>
                  <a:pt x="161" y="242"/>
                </a:cubicBezTo>
                <a:cubicBezTo>
                  <a:pt x="165" y="238"/>
                  <a:pt x="170" y="236"/>
                  <a:pt x="175" y="236"/>
                </a:cubicBezTo>
                <a:cubicBezTo>
                  <a:pt x="180" y="236"/>
                  <a:pt x="185" y="238"/>
                  <a:pt x="189" y="242"/>
                </a:cubicBezTo>
                <a:cubicBezTo>
                  <a:pt x="193" y="246"/>
                  <a:pt x="195" y="250"/>
                  <a:pt x="195" y="256"/>
                </a:cubicBezTo>
                <a:cubicBezTo>
                  <a:pt x="195" y="261"/>
                  <a:pt x="193" y="266"/>
                  <a:pt x="189" y="269"/>
                </a:cubicBezTo>
                <a:cubicBezTo>
                  <a:pt x="185" y="273"/>
                  <a:pt x="180" y="275"/>
                  <a:pt x="175" y="275"/>
                </a:cubicBezTo>
                <a:close/>
                <a:moveTo>
                  <a:pt x="265" y="187"/>
                </a:moveTo>
                <a:cubicBezTo>
                  <a:pt x="261" y="191"/>
                  <a:pt x="256" y="193"/>
                  <a:pt x="251" y="193"/>
                </a:cubicBezTo>
                <a:cubicBezTo>
                  <a:pt x="246" y="193"/>
                  <a:pt x="241" y="191"/>
                  <a:pt x="237" y="187"/>
                </a:cubicBezTo>
                <a:cubicBezTo>
                  <a:pt x="234" y="183"/>
                  <a:pt x="232" y="179"/>
                  <a:pt x="232" y="173"/>
                </a:cubicBezTo>
                <a:cubicBezTo>
                  <a:pt x="232" y="168"/>
                  <a:pt x="234" y="163"/>
                  <a:pt x="237" y="160"/>
                </a:cubicBezTo>
                <a:cubicBezTo>
                  <a:pt x="241" y="156"/>
                  <a:pt x="246" y="154"/>
                  <a:pt x="251" y="154"/>
                </a:cubicBezTo>
                <a:cubicBezTo>
                  <a:pt x="256" y="154"/>
                  <a:pt x="261" y="156"/>
                  <a:pt x="265" y="160"/>
                </a:cubicBezTo>
                <a:cubicBezTo>
                  <a:pt x="273" y="167"/>
                  <a:pt x="273" y="180"/>
                  <a:pt x="265" y="187"/>
                </a:cubicBezTo>
                <a:close/>
                <a:moveTo>
                  <a:pt x="285" y="166"/>
                </a:moveTo>
                <a:cubicBezTo>
                  <a:pt x="283" y="160"/>
                  <a:pt x="280" y="154"/>
                  <a:pt x="275" y="149"/>
                </a:cubicBezTo>
                <a:cubicBezTo>
                  <a:pt x="275" y="149"/>
                  <a:pt x="275" y="149"/>
                  <a:pt x="275" y="149"/>
                </a:cubicBezTo>
                <a:cubicBezTo>
                  <a:pt x="262" y="136"/>
                  <a:pt x="240" y="136"/>
                  <a:pt x="227" y="149"/>
                </a:cubicBezTo>
                <a:cubicBezTo>
                  <a:pt x="222" y="154"/>
                  <a:pt x="219" y="160"/>
                  <a:pt x="218" y="166"/>
                </a:cubicBezTo>
                <a:cubicBezTo>
                  <a:pt x="15" y="166"/>
                  <a:pt x="15" y="166"/>
                  <a:pt x="15" y="166"/>
                </a:cubicBezTo>
                <a:cubicBezTo>
                  <a:pt x="15" y="98"/>
                  <a:pt x="15" y="98"/>
                  <a:pt x="15" y="98"/>
                </a:cubicBezTo>
                <a:cubicBezTo>
                  <a:pt x="53" y="98"/>
                  <a:pt x="53" y="98"/>
                  <a:pt x="53" y="98"/>
                </a:cubicBezTo>
                <a:cubicBezTo>
                  <a:pt x="54" y="104"/>
                  <a:pt x="57" y="110"/>
                  <a:pt x="62" y="115"/>
                </a:cubicBezTo>
                <a:cubicBezTo>
                  <a:pt x="69" y="121"/>
                  <a:pt x="77" y="125"/>
                  <a:pt x="86" y="125"/>
                </a:cubicBezTo>
                <a:cubicBezTo>
                  <a:pt x="93" y="125"/>
                  <a:pt x="99" y="123"/>
                  <a:pt x="105" y="119"/>
                </a:cubicBezTo>
                <a:cubicBezTo>
                  <a:pt x="124" y="138"/>
                  <a:pt x="124" y="138"/>
                  <a:pt x="124" y="138"/>
                </a:cubicBezTo>
                <a:cubicBezTo>
                  <a:pt x="134" y="128"/>
                  <a:pt x="134" y="128"/>
                  <a:pt x="134" y="128"/>
                </a:cubicBezTo>
                <a:cubicBezTo>
                  <a:pt x="115" y="109"/>
                  <a:pt x="115" y="109"/>
                  <a:pt x="115" y="109"/>
                </a:cubicBezTo>
                <a:cubicBezTo>
                  <a:pt x="117" y="105"/>
                  <a:pt x="119" y="102"/>
                  <a:pt x="120" y="98"/>
                </a:cubicBezTo>
                <a:cubicBezTo>
                  <a:pt x="332" y="98"/>
                  <a:pt x="332" y="98"/>
                  <a:pt x="332" y="98"/>
                </a:cubicBezTo>
                <a:cubicBezTo>
                  <a:pt x="332" y="166"/>
                  <a:pt x="332" y="166"/>
                  <a:pt x="332" y="166"/>
                </a:cubicBezTo>
                <a:lnTo>
                  <a:pt x="285" y="166"/>
                </a:lnTo>
                <a:close/>
                <a:moveTo>
                  <a:pt x="100" y="104"/>
                </a:moveTo>
                <a:cubicBezTo>
                  <a:pt x="92" y="112"/>
                  <a:pt x="80" y="112"/>
                  <a:pt x="72" y="104"/>
                </a:cubicBezTo>
                <a:cubicBezTo>
                  <a:pt x="69" y="101"/>
                  <a:pt x="67" y="96"/>
                  <a:pt x="67" y="90"/>
                </a:cubicBezTo>
                <a:cubicBezTo>
                  <a:pt x="67" y="85"/>
                  <a:pt x="69" y="80"/>
                  <a:pt x="72" y="77"/>
                </a:cubicBezTo>
                <a:cubicBezTo>
                  <a:pt x="76" y="73"/>
                  <a:pt x="81" y="71"/>
                  <a:pt x="86" y="71"/>
                </a:cubicBezTo>
                <a:cubicBezTo>
                  <a:pt x="91" y="71"/>
                  <a:pt x="96" y="73"/>
                  <a:pt x="100" y="77"/>
                </a:cubicBezTo>
                <a:cubicBezTo>
                  <a:pt x="104" y="80"/>
                  <a:pt x="106" y="85"/>
                  <a:pt x="106" y="90"/>
                </a:cubicBezTo>
                <a:cubicBezTo>
                  <a:pt x="106" y="96"/>
                  <a:pt x="104" y="101"/>
                  <a:pt x="100" y="104"/>
                </a:cubicBezTo>
                <a:close/>
                <a:moveTo>
                  <a:pt x="332" y="15"/>
                </a:moveTo>
                <a:cubicBezTo>
                  <a:pt x="332" y="83"/>
                  <a:pt x="332" y="83"/>
                  <a:pt x="332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18" y="77"/>
                  <a:pt x="115" y="71"/>
                  <a:pt x="110" y="66"/>
                </a:cubicBezTo>
                <a:cubicBezTo>
                  <a:pt x="97" y="53"/>
                  <a:pt x="75" y="53"/>
                  <a:pt x="62" y="66"/>
                </a:cubicBezTo>
                <a:cubicBezTo>
                  <a:pt x="57" y="71"/>
                  <a:pt x="54" y="77"/>
                  <a:pt x="53" y="83"/>
                </a:cubicBezTo>
                <a:cubicBezTo>
                  <a:pt x="15" y="83"/>
                  <a:pt x="15" y="83"/>
                  <a:pt x="15" y="83"/>
                </a:cubicBezTo>
                <a:cubicBezTo>
                  <a:pt x="15" y="15"/>
                  <a:pt x="15" y="15"/>
                  <a:pt x="15" y="15"/>
                </a:cubicBezTo>
                <a:lnTo>
                  <a:pt x="332" y="15"/>
                </a:lnTo>
                <a:close/>
                <a:moveTo>
                  <a:pt x="15" y="332"/>
                </a:moveTo>
                <a:cubicBezTo>
                  <a:pt x="15" y="263"/>
                  <a:pt x="15" y="263"/>
                  <a:pt x="15" y="263"/>
                </a:cubicBezTo>
                <a:cubicBezTo>
                  <a:pt x="142" y="263"/>
                  <a:pt x="142" y="263"/>
                  <a:pt x="142" y="263"/>
                </a:cubicBezTo>
                <a:cubicBezTo>
                  <a:pt x="143" y="270"/>
                  <a:pt x="146" y="275"/>
                  <a:pt x="151" y="280"/>
                </a:cubicBezTo>
                <a:cubicBezTo>
                  <a:pt x="157" y="286"/>
                  <a:pt x="166" y="290"/>
                  <a:pt x="175" y="290"/>
                </a:cubicBezTo>
                <a:cubicBezTo>
                  <a:pt x="182" y="290"/>
                  <a:pt x="188" y="288"/>
                  <a:pt x="193" y="285"/>
                </a:cubicBezTo>
                <a:cubicBezTo>
                  <a:pt x="213" y="304"/>
                  <a:pt x="213" y="304"/>
                  <a:pt x="213" y="304"/>
                </a:cubicBezTo>
                <a:cubicBezTo>
                  <a:pt x="223" y="293"/>
                  <a:pt x="223" y="293"/>
                  <a:pt x="223" y="293"/>
                </a:cubicBezTo>
                <a:cubicBezTo>
                  <a:pt x="204" y="274"/>
                  <a:pt x="204" y="274"/>
                  <a:pt x="204" y="274"/>
                </a:cubicBezTo>
                <a:cubicBezTo>
                  <a:pt x="206" y="271"/>
                  <a:pt x="208" y="267"/>
                  <a:pt x="208" y="263"/>
                </a:cubicBezTo>
                <a:cubicBezTo>
                  <a:pt x="332" y="263"/>
                  <a:pt x="332" y="263"/>
                  <a:pt x="332" y="263"/>
                </a:cubicBezTo>
                <a:cubicBezTo>
                  <a:pt x="332" y="332"/>
                  <a:pt x="332" y="332"/>
                  <a:pt x="332" y="332"/>
                </a:cubicBezTo>
                <a:lnTo>
                  <a:pt x="15" y="33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72"/>
          <p:cNvSpPr txBox="1"/>
          <p:nvPr/>
        </p:nvSpPr>
        <p:spPr>
          <a:xfrm>
            <a:off x="1267623" y="1454818"/>
            <a:ext cx="43669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Verwerk de input van de brainstorm oefening.</a:t>
            </a:r>
            <a:endParaRPr/>
          </a:p>
        </p:txBody>
      </p:sp>
      <p:sp>
        <p:nvSpPr>
          <p:cNvPr id="646" name="Google Shape;646;p72"/>
          <p:cNvSpPr txBox="1"/>
          <p:nvPr/>
        </p:nvSpPr>
        <p:spPr>
          <a:xfrm>
            <a:off x="1267622" y="1962635"/>
            <a:ext cx="6314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Verspreid de belangrijkste bevindingen van deze werkgroep, feedback wordt gewaardeerd!</a:t>
            </a:r>
            <a:endParaRPr/>
          </a:p>
        </p:txBody>
      </p:sp>
      <p:sp>
        <p:nvSpPr>
          <p:cNvPr id="647" name="Google Shape;647;p72"/>
          <p:cNvSpPr txBox="1"/>
          <p:nvPr/>
        </p:nvSpPr>
        <p:spPr>
          <a:xfrm>
            <a:off x="1267621" y="2664279"/>
            <a:ext cx="5247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Verder onderzoek en voorbereiding van de eerste thematische werkgroep.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72"/>
          <p:cNvSpPr txBox="1"/>
          <p:nvPr/>
        </p:nvSpPr>
        <p:spPr>
          <a:xfrm>
            <a:off x="1267620" y="3289723"/>
            <a:ext cx="360226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Informatie verzamelen via</a:t>
            </a:r>
            <a:r>
              <a:rPr lang="en-GB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GitHub!</a:t>
            </a:r>
            <a:endParaRPr/>
          </a:p>
        </p:txBody>
      </p:sp>
      <p:sp>
        <p:nvSpPr>
          <p:cNvPr id="649" name="Google Shape;649;p72"/>
          <p:cNvSpPr txBox="1"/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/>
              <a:t>Volgende stappen </a:t>
            </a: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GB" sz="3200" b="1"/>
              <a:t>i</a:t>
            </a: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GB" sz="3200" b="1"/>
              <a:t>de tussentijd</a:t>
            </a: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3"/>
          <p:cNvSpPr txBox="1"/>
          <p:nvPr/>
        </p:nvSpPr>
        <p:spPr>
          <a:xfrm>
            <a:off x="628650" y="1346450"/>
            <a:ext cx="3863700" cy="300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73"/>
          <p:cNvSpPr/>
          <p:nvPr/>
        </p:nvSpPr>
        <p:spPr>
          <a:xfrm>
            <a:off x="2273026" y="1559204"/>
            <a:ext cx="477371" cy="474288"/>
          </a:xfrm>
          <a:custGeom>
            <a:avLst/>
            <a:gdLst/>
            <a:ahLst/>
            <a:cxnLst/>
            <a:rect l="l" t="t" r="r" b="b"/>
            <a:pathLst>
              <a:path w="155" h="154" extrusionOk="0">
                <a:moveTo>
                  <a:pt x="155" y="0"/>
                </a:moveTo>
                <a:lnTo>
                  <a:pt x="155" y="50"/>
                </a:lnTo>
                <a:lnTo>
                  <a:pt x="148" y="50"/>
                </a:lnTo>
                <a:lnTo>
                  <a:pt x="148" y="7"/>
                </a:lnTo>
                <a:lnTo>
                  <a:pt x="7" y="7"/>
                </a:lnTo>
                <a:lnTo>
                  <a:pt x="7" y="121"/>
                </a:lnTo>
                <a:lnTo>
                  <a:pt x="28" y="121"/>
                </a:lnTo>
                <a:lnTo>
                  <a:pt x="28" y="139"/>
                </a:lnTo>
                <a:lnTo>
                  <a:pt x="46" y="121"/>
                </a:lnTo>
                <a:lnTo>
                  <a:pt x="56" y="121"/>
                </a:lnTo>
                <a:lnTo>
                  <a:pt x="56" y="127"/>
                </a:lnTo>
                <a:lnTo>
                  <a:pt x="49" y="127"/>
                </a:lnTo>
                <a:lnTo>
                  <a:pt x="21" y="154"/>
                </a:lnTo>
                <a:lnTo>
                  <a:pt x="21" y="127"/>
                </a:lnTo>
                <a:lnTo>
                  <a:pt x="0" y="127"/>
                </a:lnTo>
                <a:lnTo>
                  <a:pt x="0" y="0"/>
                </a:lnTo>
                <a:lnTo>
                  <a:pt x="155" y="0"/>
                </a:lnTo>
                <a:close/>
                <a:moveTo>
                  <a:pt x="126" y="33"/>
                </a:moveTo>
                <a:lnTo>
                  <a:pt x="29" y="33"/>
                </a:lnTo>
                <a:lnTo>
                  <a:pt x="29" y="39"/>
                </a:lnTo>
                <a:lnTo>
                  <a:pt x="126" y="39"/>
                </a:lnTo>
                <a:lnTo>
                  <a:pt x="126" y="33"/>
                </a:lnTo>
                <a:close/>
                <a:moveTo>
                  <a:pt x="29" y="67"/>
                </a:moveTo>
                <a:lnTo>
                  <a:pt x="56" y="67"/>
                </a:lnTo>
                <a:lnTo>
                  <a:pt x="56" y="60"/>
                </a:lnTo>
                <a:lnTo>
                  <a:pt x="29" y="60"/>
                </a:lnTo>
                <a:lnTo>
                  <a:pt x="29" y="67"/>
                </a:lnTo>
                <a:close/>
                <a:moveTo>
                  <a:pt x="29" y="95"/>
                </a:moveTo>
                <a:lnTo>
                  <a:pt x="56" y="95"/>
                </a:lnTo>
                <a:lnTo>
                  <a:pt x="56" y="89"/>
                </a:lnTo>
                <a:lnTo>
                  <a:pt x="29" y="89"/>
                </a:lnTo>
                <a:lnTo>
                  <a:pt x="29" y="95"/>
                </a:lnTo>
                <a:close/>
                <a:moveTo>
                  <a:pt x="130" y="89"/>
                </a:moveTo>
                <a:lnTo>
                  <a:pt x="94" y="89"/>
                </a:lnTo>
                <a:lnTo>
                  <a:pt x="94" y="95"/>
                </a:lnTo>
                <a:lnTo>
                  <a:pt x="130" y="95"/>
                </a:lnTo>
                <a:lnTo>
                  <a:pt x="130" y="89"/>
                </a:lnTo>
                <a:close/>
                <a:moveTo>
                  <a:pt x="71" y="60"/>
                </a:moveTo>
                <a:lnTo>
                  <a:pt x="155" y="60"/>
                </a:lnTo>
                <a:lnTo>
                  <a:pt x="155" y="127"/>
                </a:lnTo>
                <a:lnTo>
                  <a:pt x="135" y="127"/>
                </a:lnTo>
                <a:lnTo>
                  <a:pt x="135" y="154"/>
                </a:lnTo>
                <a:lnTo>
                  <a:pt x="107" y="127"/>
                </a:lnTo>
                <a:lnTo>
                  <a:pt x="71" y="127"/>
                </a:lnTo>
                <a:lnTo>
                  <a:pt x="71" y="60"/>
                </a:lnTo>
                <a:close/>
                <a:moveTo>
                  <a:pt x="77" y="121"/>
                </a:moveTo>
                <a:lnTo>
                  <a:pt x="110" y="121"/>
                </a:lnTo>
                <a:lnTo>
                  <a:pt x="128" y="139"/>
                </a:lnTo>
                <a:lnTo>
                  <a:pt x="128" y="121"/>
                </a:lnTo>
                <a:lnTo>
                  <a:pt x="148" y="121"/>
                </a:lnTo>
                <a:lnTo>
                  <a:pt x="148" y="67"/>
                </a:lnTo>
                <a:lnTo>
                  <a:pt x="77" y="67"/>
                </a:lnTo>
                <a:lnTo>
                  <a:pt x="77" y="121"/>
                </a:lnTo>
                <a:close/>
              </a:path>
            </a:pathLst>
          </a:custGeom>
          <a:solidFill>
            <a:srgbClr val="1B1A1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73"/>
          <p:cNvSpPr txBox="1"/>
          <p:nvPr/>
        </p:nvSpPr>
        <p:spPr>
          <a:xfrm>
            <a:off x="689075" y="2439475"/>
            <a:ext cx="37662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</a:t>
            </a:r>
            <a:r>
              <a:rPr lang="en-GB" sz="1600">
                <a:solidFill>
                  <a:schemeClr val="dk1"/>
                </a:solidFill>
              </a:rPr>
              <a:t>kan per e-mail worden gegeven aan de volgende personen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GB" sz="1500">
                <a:solidFill>
                  <a:schemeClr val="dk1"/>
                </a:solidFill>
              </a:rPr>
              <a:t>digitaal.vlaanderen@kb.vlaanderen.be</a:t>
            </a:r>
            <a:endParaRPr sz="1500">
              <a:solidFill>
                <a:schemeClr val="dk1"/>
              </a:solidFill>
            </a:endParaRPr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GB" sz="1500">
                <a:solidFill>
                  <a:schemeClr val="dk1"/>
                </a:solidFill>
              </a:rPr>
              <a:t>laurens.vercauteren</a:t>
            </a:r>
            <a:r>
              <a:rPr lang="en-GB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@vlaanderen.be</a:t>
            </a:r>
            <a:endParaRPr sz="1300"/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GB" sz="1500">
                <a:solidFill>
                  <a:schemeClr val="dk1"/>
                </a:solidFill>
              </a:rPr>
              <a:t>maxime.pittomvils</a:t>
            </a:r>
            <a:r>
              <a:rPr lang="en-GB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@vlaanderen.be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73"/>
          <p:cNvSpPr txBox="1"/>
          <p:nvPr/>
        </p:nvSpPr>
        <p:spPr>
          <a:xfrm>
            <a:off x="4950298" y="1346447"/>
            <a:ext cx="3766123" cy="300541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8" name="Google Shape;658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4652" y="1522121"/>
            <a:ext cx="1577413" cy="54845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73"/>
          <p:cNvSpPr txBox="1"/>
          <p:nvPr/>
        </p:nvSpPr>
        <p:spPr>
          <a:xfrm>
            <a:off x="5114200" y="2289350"/>
            <a:ext cx="34011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Feedback/input </a:t>
            </a:r>
            <a:r>
              <a:rPr lang="en-GB" sz="1600">
                <a:solidFill>
                  <a:schemeClr val="lt1"/>
                </a:solidFill>
              </a:rPr>
              <a:t>kan gegeven worden via</a:t>
            </a: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GitHub: </a:t>
            </a:r>
            <a:r>
              <a:rPr lang="en-GB" sz="1600" u="sng">
                <a:solidFill>
                  <a:schemeClr val="hlink"/>
                </a:solidFill>
                <a:hlinkClick r:id="rId4"/>
              </a:rPr>
              <a:t>https://github.com/Informatievlaanderen/OSLOthema-fietsinfrastructuur</a:t>
            </a:r>
            <a:r>
              <a:rPr lang="en-GB" sz="1600" u="none">
                <a:solidFill>
                  <a:schemeClr val="lt1"/>
                </a:solidFill>
              </a:rPr>
              <a:t> 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Via het aanmaken van </a:t>
            </a:r>
            <a:r>
              <a:rPr lang="en-GB" sz="1600" b="1">
                <a:solidFill>
                  <a:schemeClr val="lt1"/>
                </a:solidFill>
              </a:rPr>
              <a:t>issues</a:t>
            </a:r>
            <a:endParaRPr b="1"/>
          </a:p>
        </p:txBody>
      </p:sp>
      <p:sp>
        <p:nvSpPr>
          <p:cNvPr id="660" name="Google Shape;660;p73"/>
          <p:cNvSpPr txBox="1"/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&amp; </a:t>
            </a:r>
            <a:r>
              <a:rPr lang="en-GB" sz="3200" b="1"/>
              <a:t>samenwerking</a:t>
            </a:r>
            <a:endParaRPr/>
          </a:p>
        </p:txBody>
      </p:sp>
      <p:sp>
        <p:nvSpPr>
          <p:cNvPr id="661" name="Google Shape;661;p73"/>
          <p:cNvSpPr/>
          <p:nvPr/>
        </p:nvSpPr>
        <p:spPr>
          <a:xfrm>
            <a:off x="573605" y="4385733"/>
            <a:ext cx="1314461" cy="6018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437" y="640339"/>
            <a:ext cx="4953476" cy="4503161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74"/>
          <p:cNvSpPr txBox="1"/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/>
              <a:t>Vragen?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5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GB" sz="4800" b="1">
                <a:solidFill>
                  <a:srgbClr val="4C4C4C"/>
                </a:solidFill>
              </a:rPr>
              <a:t>Bedankt!</a:t>
            </a:r>
            <a:endParaRPr sz="4800"/>
          </a:p>
        </p:txBody>
      </p:sp>
      <p:sp>
        <p:nvSpPr>
          <p:cNvPr id="673" name="Google Shape;673;p75"/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/>
          <p:nvPr/>
        </p:nvSpPr>
        <p:spPr>
          <a:xfrm>
            <a:off x="792150" y="273850"/>
            <a:ext cx="77232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/>
              <a:t>Praktische zaken</a:t>
            </a:r>
            <a:endParaRPr/>
          </a:p>
        </p:txBody>
      </p:sp>
      <p:sp>
        <p:nvSpPr>
          <p:cNvPr id="264" name="Google Shape;264;p41"/>
          <p:cNvSpPr/>
          <p:nvPr/>
        </p:nvSpPr>
        <p:spPr>
          <a:xfrm>
            <a:off x="792150" y="1012150"/>
            <a:ext cx="3861600" cy="192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265" name="Google Shape;265;p41"/>
          <p:cNvSpPr/>
          <p:nvPr/>
        </p:nvSpPr>
        <p:spPr>
          <a:xfrm>
            <a:off x="792150" y="29363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41"/>
          <p:cNvSpPr/>
          <p:nvPr/>
        </p:nvSpPr>
        <p:spPr>
          <a:xfrm>
            <a:off x="4653750" y="10121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41"/>
          <p:cNvSpPr/>
          <p:nvPr/>
        </p:nvSpPr>
        <p:spPr>
          <a:xfrm>
            <a:off x="4653750" y="2936350"/>
            <a:ext cx="3861600" cy="192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41"/>
          <p:cNvSpPr/>
          <p:nvPr/>
        </p:nvSpPr>
        <p:spPr>
          <a:xfrm>
            <a:off x="929475" y="1171275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De microfoon van deelnemers staat altijd op </a:t>
            </a:r>
            <a:r>
              <a:rPr lang="en-GB" sz="1600" b="1">
                <a:solidFill>
                  <a:schemeClr val="dk1"/>
                </a:solidFill>
              </a:rPr>
              <a:t>mute</a:t>
            </a:r>
            <a:endParaRPr/>
          </a:p>
        </p:txBody>
      </p:sp>
      <p:sp>
        <p:nvSpPr>
          <p:cNvPr id="269" name="Google Shape;269;p41"/>
          <p:cNvSpPr/>
          <p:nvPr/>
        </p:nvSpPr>
        <p:spPr>
          <a:xfrm>
            <a:off x="929475" y="31015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Vragen en suggesties kunnen kunnen ook steeds gecommuniceerd worden via de </a:t>
            </a:r>
            <a:r>
              <a:rPr lang="en-GB" sz="1600" b="1">
                <a:solidFill>
                  <a:srgbClr val="FFFFFF"/>
                </a:solidFill>
              </a:rPr>
              <a:t>chat </a:t>
            </a:r>
            <a:r>
              <a:rPr lang="en-GB" sz="1600">
                <a:solidFill>
                  <a:srgbClr val="FFFFFF"/>
                </a:solidFill>
              </a:rPr>
              <a:t>functie.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70" name="Google Shape;270;p41"/>
          <p:cNvSpPr/>
          <p:nvPr/>
        </p:nvSpPr>
        <p:spPr>
          <a:xfrm>
            <a:off x="5581500" y="11773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Steek je </a:t>
            </a:r>
            <a:r>
              <a:rPr lang="en-GB" sz="1600" b="1">
                <a:solidFill>
                  <a:srgbClr val="FFFFFF"/>
                </a:solidFill>
              </a:rPr>
              <a:t>hand </a:t>
            </a:r>
            <a:r>
              <a:rPr lang="en-GB" sz="1600">
                <a:solidFill>
                  <a:srgbClr val="FFFFFF"/>
                </a:solidFill>
              </a:rPr>
              <a:t>op indien je iets wil zeggen.</a:t>
            </a:r>
            <a:br>
              <a:rPr lang="en-GB" sz="1600">
                <a:solidFill>
                  <a:srgbClr val="FFFFFF"/>
                </a:solidFill>
              </a:rPr>
            </a:br>
            <a:r>
              <a:rPr lang="en-GB" sz="1600">
                <a:solidFill>
                  <a:schemeClr val="lt1"/>
                </a:solidFill>
              </a:rPr>
              <a:t>Interactie wordt aangemoedigd!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1" name="Google Shape;271;p41"/>
          <p:cNvSpPr/>
          <p:nvPr/>
        </p:nvSpPr>
        <p:spPr>
          <a:xfrm>
            <a:off x="5581500" y="31015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</a:rPr>
              <a:t>ja/nee vragen </a:t>
            </a:r>
            <a:r>
              <a:rPr lang="en-GB" sz="1600">
                <a:solidFill>
                  <a:schemeClr val="dk1"/>
                </a:solidFill>
              </a:rPr>
              <a:t>kan je beantwoorden via de chat: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Ja = +1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Neen = - 1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Neutraal = 0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2" name="Google Shape;272;p41" descr="Help Question&#10;"/>
          <p:cNvSpPr/>
          <p:nvPr/>
        </p:nvSpPr>
        <p:spPr>
          <a:xfrm>
            <a:off x="3918056" y="3657944"/>
            <a:ext cx="481013" cy="481012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87"/>
                </a:moveTo>
                <a:cubicBezTo>
                  <a:pt x="52" y="187"/>
                  <a:pt x="13" y="148"/>
                  <a:pt x="13" y="100"/>
                </a:cubicBezTo>
                <a:cubicBezTo>
                  <a:pt x="13" y="51"/>
                  <a:pt x="52" y="12"/>
                  <a:pt x="100" y="12"/>
                </a:cubicBezTo>
                <a:cubicBezTo>
                  <a:pt x="149" y="12"/>
                  <a:pt x="188" y="51"/>
                  <a:pt x="188" y="100"/>
                </a:cubicBezTo>
                <a:cubicBezTo>
                  <a:pt x="188" y="148"/>
                  <a:pt x="149" y="187"/>
                  <a:pt x="100" y="187"/>
                </a:cubicBezTo>
                <a:close/>
                <a:moveTo>
                  <a:pt x="99" y="143"/>
                </a:moveTo>
                <a:cubicBezTo>
                  <a:pt x="111" y="143"/>
                  <a:pt x="111" y="143"/>
                  <a:pt x="111" y="143"/>
                </a:cubicBezTo>
                <a:cubicBezTo>
                  <a:pt x="111" y="129"/>
                  <a:pt x="111" y="129"/>
                  <a:pt x="111" y="129"/>
                </a:cubicBezTo>
                <a:cubicBezTo>
                  <a:pt x="99" y="129"/>
                  <a:pt x="99" y="129"/>
                  <a:pt x="99" y="129"/>
                </a:cubicBezTo>
                <a:lnTo>
                  <a:pt x="99" y="143"/>
                </a:lnTo>
                <a:close/>
                <a:moveTo>
                  <a:pt x="122" y="57"/>
                </a:moveTo>
                <a:cubicBezTo>
                  <a:pt x="119" y="54"/>
                  <a:pt x="116" y="53"/>
                  <a:pt x="113" y="51"/>
                </a:cubicBezTo>
                <a:cubicBezTo>
                  <a:pt x="105" y="49"/>
                  <a:pt x="95" y="49"/>
                  <a:pt x="88" y="52"/>
                </a:cubicBezTo>
                <a:cubicBezTo>
                  <a:pt x="85" y="54"/>
                  <a:pt x="81" y="56"/>
                  <a:pt x="78" y="59"/>
                </a:cubicBezTo>
                <a:cubicBezTo>
                  <a:pt x="75" y="62"/>
                  <a:pt x="73" y="65"/>
                  <a:pt x="72" y="70"/>
                </a:cubicBezTo>
                <a:cubicBezTo>
                  <a:pt x="70" y="74"/>
                  <a:pt x="70" y="78"/>
                  <a:pt x="70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2" y="79"/>
                  <a:pt x="83" y="76"/>
                  <a:pt x="84" y="74"/>
                </a:cubicBezTo>
                <a:cubicBezTo>
                  <a:pt x="84" y="71"/>
                  <a:pt x="86" y="69"/>
                  <a:pt x="87" y="68"/>
                </a:cubicBezTo>
                <a:cubicBezTo>
                  <a:pt x="89" y="66"/>
                  <a:pt x="91" y="65"/>
                  <a:pt x="93" y="64"/>
                </a:cubicBezTo>
                <a:cubicBezTo>
                  <a:pt x="97" y="62"/>
                  <a:pt x="104" y="62"/>
                  <a:pt x="109" y="63"/>
                </a:cubicBezTo>
                <a:cubicBezTo>
                  <a:pt x="111" y="64"/>
                  <a:pt x="112" y="65"/>
                  <a:pt x="114" y="66"/>
                </a:cubicBezTo>
                <a:cubicBezTo>
                  <a:pt x="115" y="67"/>
                  <a:pt x="116" y="69"/>
                  <a:pt x="117" y="71"/>
                </a:cubicBezTo>
                <a:cubicBezTo>
                  <a:pt x="118" y="72"/>
                  <a:pt x="118" y="74"/>
                  <a:pt x="118" y="77"/>
                </a:cubicBezTo>
                <a:cubicBezTo>
                  <a:pt x="118" y="80"/>
                  <a:pt x="118" y="82"/>
                  <a:pt x="117" y="84"/>
                </a:cubicBezTo>
                <a:cubicBezTo>
                  <a:pt x="115" y="87"/>
                  <a:pt x="113" y="89"/>
                  <a:pt x="110" y="92"/>
                </a:cubicBezTo>
                <a:cubicBezTo>
                  <a:pt x="108" y="94"/>
                  <a:pt x="106" y="96"/>
                  <a:pt x="105" y="97"/>
                </a:cubicBezTo>
                <a:cubicBezTo>
                  <a:pt x="103" y="99"/>
                  <a:pt x="102" y="101"/>
                  <a:pt x="101" y="103"/>
                </a:cubicBezTo>
                <a:cubicBezTo>
                  <a:pt x="100" y="105"/>
                  <a:pt x="99" y="107"/>
                  <a:pt x="99" y="109"/>
                </a:cubicBezTo>
                <a:cubicBezTo>
                  <a:pt x="98" y="111"/>
                  <a:pt x="98" y="114"/>
                  <a:pt x="98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1" y="115"/>
                  <a:pt x="111" y="113"/>
                  <a:pt x="111" y="111"/>
                </a:cubicBezTo>
                <a:cubicBezTo>
                  <a:pt x="111" y="110"/>
                  <a:pt x="111" y="109"/>
                  <a:pt x="112" y="108"/>
                </a:cubicBezTo>
                <a:cubicBezTo>
                  <a:pt x="112" y="108"/>
                  <a:pt x="112" y="107"/>
                  <a:pt x="114" y="106"/>
                </a:cubicBezTo>
                <a:cubicBezTo>
                  <a:pt x="115" y="105"/>
                  <a:pt x="117" y="103"/>
                  <a:pt x="119" y="101"/>
                </a:cubicBezTo>
                <a:cubicBezTo>
                  <a:pt x="122" y="98"/>
                  <a:pt x="125" y="94"/>
                  <a:pt x="127" y="91"/>
                </a:cubicBezTo>
                <a:cubicBezTo>
                  <a:pt x="130" y="87"/>
                  <a:pt x="131" y="82"/>
                  <a:pt x="131" y="77"/>
                </a:cubicBezTo>
                <a:cubicBezTo>
                  <a:pt x="131" y="73"/>
                  <a:pt x="130" y="69"/>
                  <a:pt x="129" y="65"/>
                </a:cubicBezTo>
                <a:cubicBezTo>
                  <a:pt x="127" y="62"/>
                  <a:pt x="125" y="59"/>
                  <a:pt x="122" y="57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1" descr="Down Chevron Circle&#10;"/>
          <p:cNvSpPr/>
          <p:nvPr/>
        </p:nvSpPr>
        <p:spPr>
          <a:xfrm>
            <a:off x="4877900" y="3659531"/>
            <a:ext cx="479425" cy="477838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99" y="83"/>
                </a:moveTo>
                <a:cubicBezTo>
                  <a:pt x="198" y="79"/>
                  <a:pt x="197" y="75"/>
                  <a:pt x="196" y="70"/>
                </a:cubicBezTo>
                <a:cubicBezTo>
                  <a:pt x="185" y="37"/>
                  <a:pt x="159" y="12"/>
                  <a:pt x="125" y="4"/>
                </a:cubicBezTo>
                <a:cubicBezTo>
                  <a:pt x="117" y="2"/>
                  <a:pt x="109" y="0"/>
                  <a:pt x="101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2" y="0"/>
                  <a:pt x="84" y="2"/>
                  <a:pt x="76" y="4"/>
                </a:cubicBezTo>
                <a:cubicBezTo>
                  <a:pt x="38" y="13"/>
                  <a:pt x="9" y="44"/>
                  <a:pt x="2" y="83"/>
                </a:cubicBezTo>
                <a:cubicBezTo>
                  <a:pt x="1" y="89"/>
                  <a:pt x="0" y="95"/>
                  <a:pt x="0" y="100"/>
                </a:cubicBezTo>
                <a:cubicBezTo>
                  <a:pt x="0" y="106"/>
                  <a:pt x="1" y="112"/>
                  <a:pt x="2" y="118"/>
                </a:cubicBezTo>
                <a:cubicBezTo>
                  <a:pt x="9" y="157"/>
                  <a:pt x="38" y="188"/>
                  <a:pt x="76" y="197"/>
                </a:cubicBezTo>
                <a:cubicBezTo>
                  <a:pt x="84" y="199"/>
                  <a:pt x="92" y="200"/>
                  <a:pt x="100" y="200"/>
                </a:cubicBezTo>
                <a:cubicBezTo>
                  <a:pt x="109" y="200"/>
                  <a:pt x="117" y="199"/>
                  <a:pt x="125" y="197"/>
                </a:cubicBezTo>
                <a:cubicBezTo>
                  <a:pt x="159" y="189"/>
                  <a:pt x="185" y="164"/>
                  <a:pt x="196" y="131"/>
                </a:cubicBezTo>
                <a:cubicBezTo>
                  <a:pt x="197" y="126"/>
                  <a:pt x="198" y="122"/>
                  <a:pt x="199" y="118"/>
                </a:cubicBezTo>
                <a:cubicBezTo>
                  <a:pt x="200" y="112"/>
                  <a:pt x="200" y="106"/>
                  <a:pt x="200" y="100"/>
                </a:cubicBezTo>
                <a:cubicBezTo>
                  <a:pt x="200" y="95"/>
                  <a:pt x="200" y="89"/>
                  <a:pt x="199" y="83"/>
                </a:cubicBezTo>
                <a:close/>
                <a:moveTo>
                  <a:pt x="100" y="188"/>
                </a:moveTo>
                <a:cubicBezTo>
                  <a:pt x="52" y="188"/>
                  <a:pt x="13" y="149"/>
                  <a:pt x="13" y="100"/>
                </a:cubicBezTo>
                <a:cubicBezTo>
                  <a:pt x="13" y="52"/>
                  <a:pt x="52" y="13"/>
                  <a:pt x="100" y="13"/>
                </a:cubicBezTo>
                <a:cubicBezTo>
                  <a:pt x="149" y="13"/>
                  <a:pt x="188" y="52"/>
                  <a:pt x="188" y="100"/>
                </a:cubicBezTo>
                <a:cubicBezTo>
                  <a:pt x="188" y="149"/>
                  <a:pt x="149" y="188"/>
                  <a:pt x="100" y="188"/>
                </a:cubicBezTo>
                <a:close/>
                <a:moveTo>
                  <a:pt x="100" y="107"/>
                </a:moveTo>
                <a:cubicBezTo>
                  <a:pt x="70" y="76"/>
                  <a:pt x="70" y="76"/>
                  <a:pt x="70" y="76"/>
                </a:cubicBezTo>
                <a:cubicBezTo>
                  <a:pt x="61" y="85"/>
                  <a:pt x="61" y="85"/>
                  <a:pt x="61" y="85"/>
                </a:cubicBezTo>
                <a:cubicBezTo>
                  <a:pt x="100" y="125"/>
                  <a:pt x="100" y="125"/>
                  <a:pt x="100" y="125"/>
                </a:cubicBezTo>
                <a:cubicBezTo>
                  <a:pt x="140" y="85"/>
                  <a:pt x="140" y="85"/>
                  <a:pt x="140" y="85"/>
                </a:cubicBezTo>
                <a:cubicBezTo>
                  <a:pt x="131" y="76"/>
                  <a:pt x="131" y="76"/>
                  <a:pt x="131" y="76"/>
                </a:cubicBezTo>
                <a:cubicBezTo>
                  <a:pt x="100" y="107"/>
                  <a:pt x="100" y="107"/>
                  <a:pt x="100" y="10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038" y="1727700"/>
            <a:ext cx="481025" cy="4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1"/>
          <p:cNvPicPr preferRelativeResize="0"/>
          <p:nvPr/>
        </p:nvPicPr>
        <p:blipFill rotWithShape="1">
          <a:blip r:embed="rId4">
            <a:alphaModFix/>
          </a:blip>
          <a:srcRect b="14944"/>
          <a:stretch/>
        </p:blipFill>
        <p:spPr>
          <a:xfrm>
            <a:off x="4836711" y="1735325"/>
            <a:ext cx="561829" cy="4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1"/>
          <p:cNvSpPr/>
          <p:nvPr/>
        </p:nvSpPr>
        <p:spPr>
          <a:xfrm>
            <a:off x="4187963" y="2467562"/>
            <a:ext cx="931500" cy="93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7" name="Google Shape;27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3225" y="2571738"/>
            <a:ext cx="481025" cy="4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1"/>
          <p:cNvSpPr txBox="1"/>
          <p:nvPr/>
        </p:nvSpPr>
        <p:spPr>
          <a:xfrm>
            <a:off x="4242875" y="2936350"/>
            <a:ext cx="82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latin typeface="Proxima Nova"/>
                <a:ea typeface="Proxima Nova"/>
                <a:cs typeface="Proxima Nova"/>
                <a:sym typeface="Proxima Nova"/>
              </a:rPr>
              <a:t>Video camera aangemoedigd</a:t>
            </a:r>
            <a:endParaRPr sz="7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GB"/>
              <a:t>Welkom en introductie</a:t>
            </a:r>
            <a:endParaRPr/>
          </a:p>
        </p:txBody>
      </p:sp>
      <p:sp>
        <p:nvSpPr>
          <p:cNvPr id="284" name="Google Shape;284;p42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GB" sz="1400">
                <a:solidFill>
                  <a:srgbClr val="4C4C4C"/>
                </a:solidFill>
              </a:rPr>
              <a:t>Klaxoon</a:t>
            </a:r>
            <a:endParaRPr sz="1400">
              <a:solidFill>
                <a:srgbClr val="4C4C4C"/>
              </a:solidFill>
            </a:endParaRPr>
          </a:p>
        </p:txBody>
      </p:sp>
      <p:sp>
        <p:nvSpPr>
          <p:cNvPr id="285" name="Google Shape;285;p42"/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/>
              <a:t>Wie is wie?</a:t>
            </a:r>
            <a:endParaRPr/>
          </a:p>
        </p:txBody>
      </p:sp>
      <p:pic>
        <p:nvPicPr>
          <p:cNvPr id="291" name="Google Shape;2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725" y="1764472"/>
            <a:ext cx="1614550" cy="16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3"/>
          <p:cNvSpPr txBox="1"/>
          <p:nvPr/>
        </p:nvSpPr>
        <p:spPr>
          <a:xfrm>
            <a:off x="2444250" y="3744775"/>
            <a:ext cx="444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https://app.klaxoon.com/participate/board/</a:t>
            </a:r>
            <a:r>
              <a:rPr lang="en-GB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UXNMHKG</a:t>
            </a: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3" name="Google Shape;293;p43"/>
          <p:cNvSpPr txBox="1"/>
          <p:nvPr/>
        </p:nvSpPr>
        <p:spPr>
          <a:xfrm>
            <a:off x="8218450" y="740075"/>
            <a:ext cx="53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5’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4" name="Google Shape;294;p43"/>
          <p:cNvSpPr/>
          <p:nvPr/>
        </p:nvSpPr>
        <p:spPr>
          <a:xfrm>
            <a:off x="8297225" y="185052"/>
            <a:ext cx="375249" cy="504976"/>
          </a:xfrm>
          <a:custGeom>
            <a:avLst/>
            <a:gdLst/>
            <a:ahLst/>
            <a:cxnLst/>
            <a:rect l="l" t="t" r="r" b="b"/>
            <a:pathLst>
              <a:path w="680" h="918" extrusionOk="0">
                <a:moveTo>
                  <a:pt x="608" y="371"/>
                </a:moveTo>
                <a:cubicBezTo>
                  <a:pt x="632" y="347"/>
                  <a:pt x="632" y="347"/>
                  <a:pt x="632" y="347"/>
                </a:cubicBezTo>
                <a:cubicBezTo>
                  <a:pt x="649" y="330"/>
                  <a:pt x="649" y="303"/>
                  <a:pt x="632" y="286"/>
                </a:cubicBezTo>
                <a:cubicBezTo>
                  <a:pt x="616" y="269"/>
                  <a:pt x="588" y="269"/>
                  <a:pt x="571" y="286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05" y="277"/>
                  <a:pt x="455" y="254"/>
                  <a:pt x="401" y="244"/>
                </a:cubicBezTo>
                <a:cubicBezTo>
                  <a:pt x="442" y="223"/>
                  <a:pt x="470" y="179"/>
                  <a:pt x="470" y="130"/>
                </a:cubicBezTo>
                <a:cubicBezTo>
                  <a:pt x="470" y="58"/>
                  <a:pt x="411" y="0"/>
                  <a:pt x="340" y="0"/>
                </a:cubicBezTo>
                <a:cubicBezTo>
                  <a:pt x="268" y="0"/>
                  <a:pt x="210" y="58"/>
                  <a:pt x="210" y="130"/>
                </a:cubicBezTo>
                <a:cubicBezTo>
                  <a:pt x="210" y="179"/>
                  <a:pt x="238" y="223"/>
                  <a:pt x="279" y="244"/>
                </a:cubicBezTo>
                <a:cubicBezTo>
                  <a:pt x="121" y="273"/>
                  <a:pt x="0" y="412"/>
                  <a:pt x="0" y="578"/>
                </a:cubicBezTo>
                <a:cubicBezTo>
                  <a:pt x="0" y="766"/>
                  <a:pt x="152" y="918"/>
                  <a:pt x="340" y="918"/>
                </a:cubicBezTo>
                <a:cubicBezTo>
                  <a:pt x="527" y="918"/>
                  <a:pt x="680" y="766"/>
                  <a:pt x="680" y="578"/>
                </a:cubicBezTo>
                <a:cubicBezTo>
                  <a:pt x="680" y="500"/>
                  <a:pt x="653" y="429"/>
                  <a:pt x="608" y="371"/>
                </a:cubicBezTo>
                <a:close/>
                <a:moveTo>
                  <a:pt x="245" y="130"/>
                </a:moveTo>
                <a:cubicBezTo>
                  <a:pt x="245" y="77"/>
                  <a:pt x="287" y="35"/>
                  <a:pt x="340" y="35"/>
                </a:cubicBezTo>
                <a:cubicBezTo>
                  <a:pt x="392" y="35"/>
                  <a:pt x="435" y="77"/>
                  <a:pt x="435" y="130"/>
                </a:cubicBezTo>
                <a:cubicBezTo>
                  <a:pt x="435" y="175"/>
                  <a:pt x="404" y="213"/>
                  <a:pt x="361" y="223"/>
                </a:cubicBezTo>
                <a:cubicBezTo>
                  <a:pt x="361" y="181"/>
                  <a:pt x="361" y="181"/>
                  <a:pt x="361" y="181"/>
                </a:cubicBezTo>
                <a:cubicBezTo>
                  <a:pt x="381" y="181"/>
                  <a:pt x="381" y="181"/>
                  <a:pt x="381" y="181"/>
                </a:cubicBezTo>
                <a:cubicBezTo>
                  <a:pt x="381" y="99"/>
                  <a:pt x="381" y="99"/>
                  <a:pt x="381" y="99"/>
                </a:cubicBezTo>
                <a:cubicBezTo>
                  <a:pt x="299" y="99"/>
                  <a:pt x="299" y="99"/>
                  <a:pt x="299" y="99"/>
                </a:cubicBezTo>
                <a:cubicBezTo>
                  <a:pt x="299" y="181"/>
                  <a:pt x="299" y="181"/>
                  <a:pt x="299" y="181"/>
                </a:cubicBezTo>
                <a:cubicBezTo>
                  <a:pt x="318" y="181"/>
                  <a:pt x="318" y="181"/>
                  <a:pt x="318" y="181"/>
                </a:cubicBezTo>
                <a:cubicBezTo>
                  <a:pt x="318" y="223"/>
                  <a:pt x="318" y="223"/>
                  <a:pt x="318" y="223"/>
                </a:cubicBezTo>
                <a:cubicBezTo>
                  <a:pt x="276" y="213"/>
                  <a:pt x="245" y="175"/>
                  <a:pt x="245" y="130"/>
                </a:cubicBezTo>
                <a:close/>
                <a:moveTo>
                  <a:pt x="357" y="848"/>
                </a:moveTo>
                <a:cubicBezTo>
                  <a:pt x="357" y="814"/>
                  <a:pt x="357" y="814"/>
                  <a:pt x="357" y="814"/>
                </a:cubicBezTo>
                <a:cubicBezTo>
                  <a:pt x="357" y="805"/>
                  <a:pt x="349" y="797"/>
                  <a:pt x="340" y="797"/>
                </a:cubicBezTo>
                <a:cubicBezTo>
                  <a:pt x="330" y="797"/>
                  <a:pt x="322" y="805"/>
                  <a:pt x="322" y="814"/>
                </a:cubicBezTo>
                <a:cubicBezTo>
                  <a:pt x="322" y="848"/>
                  <a:pt x="322" y="848"/>
                  <a:pt x="322" y="848"/>
                </a:cubicBezTo>
                <a:cubicBezTo>
                  <a:pt x="187" y="839"/>
                  <a:pt x="79" y="731"/>
                  <a:pt x="70" y="596"/>
                </a:cubicBezTo>
                <a:cubicBezTo>
                  <a:pt x="120" y="596"/>
                  <a:pt x="120" y="596"/>
                  <a:pt x="120" y="596"/>
                </a:cubicBezTo>
                <a:cubicBezTo>
                  <a:pt x="130" y="596"/>
                  <a:pt x="138" y="588"/>
                  <a:pt x="138" y="578"/>
                </a:cubicBezTo>
                <a:cubicBezTo>
                  <a:pt x="138" y="569"/>
                  <a:pt x="130" y="561"/>
                  <a:pt x="120" y="561"/>
                </a:cubicBezTo>
                <a:cubicBezTo>
                  <a:pt x="70" y="561"/>
                  <a:pt x="70" y="561"/>
                  <a:pt x="70" y="561"/>
                </a:cubicBezTo>
                <a:cubicBezTo>
                  <a:pt x="79" y="420"/>
                  <a:pt x="197" y="308"/>
                  <a:pt x="340" y="308"/>
                </a:cubicBezTo>
                <a:cubicBezTo>
                  <a:pt x="483" y="308"/>
                  <a:pt x="600" y="420"/>
                  <a:pt x="609" y="561"/>
                </a:cubicBezTo>
                <a:cubicBezTo>
                  <a:pt x="559" y="561"/>
                  <a:pt x="559" y="561"/>
                  <a:pt x="559" y="561"/>
                </a:cubicBezTo>
                <a:cubicBezTo>
                  <a:pt x="550" y="561"/>
                  <a:pt x="542" y="569"/>
                  <a:pt x="542" y="578"/>
                </a:cubicBezTo>
                <a:cubicBezTo>
                  <a:pt x="542" y="588"/>
                  <a:pt x="550" y="596"/>
                  <a:pt x="559" y="596"/>
                </a:cubicBezTo>
                <a:cubicBezTo>
                  <a:pt x="609" y="596"/>
                  <a:pt x="609" y="596"/>
                  <a:pt x="609" y="596"/>
                </a:cubicBezTo>
                <a:cubicBezTo>
                  <a:pt x="601" y="731"/>
                  <a:pt x="492" y="839"/>
                  <a:pt x="357" y="848"/>
                </a:cubicBezTo>
                <a:close/>
                <a:moveTo>
                  <a:pt x="396" y="611"/>
                </a:moveTo>
                <a:cubicBezTo>
                  <a:pt x="414" y="580"/>
                  <a:pt x="403" y="540"/>
                  <a:pt x="372" y="522"/>
                </a:cubicBezTo>
                <a:cubicBezTo>
                  <a:pt x="362" y="516"/>
                  <a:pt x="351" y="513"/>
                  <a:pt x="340" y="513"/>
                </a:cubicBezTo>
                <a:cubicBezTo>
                  <a:pt x="329" y="513"/>
                  <a:pt x="318" y="516"/>
                  <a:pt x="308" y="522"/>
                </a:cubicBezTo>
                <a:cubicBezTo>
                  <a:pt x="296" y="510"/>
                  <a:pt x="296" y="510"/>
                  <a:pt x="296" y="510"/>
                </a:cubicBezTo>
                <a:cubicBezTo>
                  <a:pt x="289" y="503"/>
                  <a:pt x="278" y="503"/>
                  <a:pt x="272" y="510"/>
                </a:cubicBezTo>
                <a:cubicBezTo>
                  <a:pt x="265" y="517"/>
                  <a:pt x="265" y="528"/>
                  <a:pt x="272" y="535"/>
                </a:cubicBezTo>
                <a:cubicBezTo>
                  <a:pt x="283" y="546"/>
                  <a:pt x="283" y="546"/>
                  <a:pt x="283" y="546"/>
                </a:cubicBezTo>
                <a:cubicBezTo>
                  <a:pt x="266" y="578"/>
                  <a:pt x="276" y="617"/>
                  <a:pt x="307" y="635"/>
                </a:cubicBezTo>
                <a:cubicBezTo>
                  <a:pt x="318" y="641"/>
                  <a:pt x="329" y="644"/>
                  <a:pt x="340" y="644"/>
                </a:cubicBezTo>
                <a:cubicBezTo>
                  <a:pt x="351" y="644"/>
                  <a:pt x="362" y="641"/>
                  <a:pt x="372" y="635"/>
                </a:cubicBezTo>
                <a:cubicBezTo>
                  <a:pt x="481" y="745"/>
                  <a:pt x="481" y="745"/>
                  <a:pt x="481" y="745"/>
                </a:cubicBezTo>
                <a:cubicBezTo>
                  <a:pt x="485" y="748"/>
                  <a:pt x="489" y="750"/>
                  <a:pt x="494" y="750"/>
                </a:cubicBezTo>
                <a:cubicBezTo>
                  <a:pt x="498" y="750"/>
                  <a:pt x="503" y="748"/>
                  <a:pt x="506" y="745"/>
                </a:cubicBezTo>
                <a:cubicBezTo>
                  <a:pt x="513" y="738"/>
                  <a:pt x="513" y="727"/>
                  <a:pt x="506" y="720"/>
                </a:cubicBezTo>
                <a:lnTo>
                  <a:pt x="396" y="611"/>
                </a:lnTo>
                <a:close/>
                <a:moveTo>
                  <a:pt x="366" y="594"/>
                </a:moveTo>
                <a:cubicBezTo>
                  <a:pt x="361" y="603"/>
                  <a:pt x="351" y="609"/>
                  <a:pt x="340" y="609"/>
                </a:cubicBezTo>
                <a:cubicBezTo>
                  <a:pt x="334" y="609"/>
                  <a:pt x="329" y="608"/>
                  <a:pt x="325" y="605"/>
                </a:cubicBezTo>
                <a:cubicBezTo>
                  <a:pt x="310" y="596"/>
                  <a:pt x="305" y="578"/>
                  <a:pt x="314" y="563"/>
                </a:cubicBezTo>
                <a:cubicBezTo>
                  <a:pt x="319" y="554"/>
                  <a:pt x="329" y="548"/>
                  <a:pt x="340" y="548"/>
                </a:cubicBezTo>
                <a:cubicBezTo>
                  <a:pt x="345" y="548"/>
                  <a:pt x="350" y="549"/>
                  <a:pt x="355" y="552"/>
                </a:cubicBezTo>
                <a:cubicBezTo>
                  <a:pt x="362" y="556"/>
                  <a:pt x="367" y="563"/>
                  <a:pt x="369" y="571"/>
                </a:cubicBezTo>
                <a:cubicBezTo>
                  <a:pt x="371" y="578"/>
                  <a:pt x="370" y="587"/>
                  <a:pt x="366" y="594"/>
                </a:cubicBezTo>
                <a:close/>
                <a:moveTo>
                  <a:pt x="308" y="426"/>
                </a:moveTo>
                <a:cubicBezTo>
                  <a:pt x="308" y="413"/>
                  <a:pt x="316" y="401"/>
                  <a:pt x="328" y="397"/>
                </a:cubicBezTo>
                <a:cubicBezTo>
                  <a:pt x="420" y="345"/>
                  <a:pt x="420" y="345"/>
                  <a:pt x="420" y="345"/>
                </a:cubicBezTo>
                <a:cubicBezTo>
                  <a:pt x="369" y="438"/>
                  <a:pt x="369" y="438"/>
                  <a:pt x="369" y="438"/>
                </a:cubicBezTo>
                <a:cubicBezTo>
                  <a:pt x="364" y="449"/>
                  <a:pt x="353" y="457"/>
                  <a:pt x="340" y="457"/>
                </a:cubicBezTo>
                <a:cubicBezTo>
                  <a:pt x="322" y="457"/>
                  <a:pt x="308" y="443"/>
                  <a:pt x="308" y="42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GB"/>
              <a:t>Introductie van het project</a:t>
            </a:r>
            <a:endParaRPr/>
          </a:p>
        </p:txBody>
      </p:sp>
      <p:sp>
        <p:nvSpPr>
          <p:cNvPr id="300" name="Google Shape;300;p44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 sz="1400">
              <a:solidFill>
                <a:srgbClr val="4C4C4C"/>
              </a:solidFill>
            </a:endParaRPr>
          </a:p>
        </p:txBody>
      </p:sp>
      <p:sp>
        <p:nvSpPr>
          <p:cNvPr id="301" name="Google Shape;301;p44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25" y="202588"/>
            <a:ext cx="8660950" cy="473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50" y="305900"/>
            <a:ext cx="7746699" cy="45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830</Words>
  <Application>Microsoft Office PowerPoint</Application>
  <PresentationFormat>On-screen Show (16:9)</PresentationFormat>
  <Paragraphs>181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Proxima Nova</vt:lpstr>
      <vt:lpstr>Calibri</vt:lpstr>
      <vt:lpstr>Arial</vt:lpstr>
      <vt:lpstr>Noto Sans Symbols</vt:lpstr>
      <vt:lpstr>Helvetica Neue</vt:lpstr>
      <vt:lpstr>Courier New</vt:lpstr>
      <vt:lpstr>Proxima Nova Extrabold</vt:lpstr>
      <vt:lpstr>Proxima Nova Semibold</vt:lpstr>
      <vt:lpstr>4_Presentatie_verbeelding werkt - kopie</vt:lpstr>
      <vt:lpstr>Office Theme</vt:lpstr>
      <vt:lpstr>PowerPoint Presentation</vt:lpstr>
      <vt:lpstr>PowerPoint Presentation</vt:lpstr>
      <vt:lpstr>PowerPoint Presentation</vt:lpstr>
      <vt:lpstr>PowerPoint Presentation</vt:lpstr>
      <vt:lpstr>Welkom en introductie</vt:lpstr>
      <vt:lpstr>PowerPoint Presentation</vt:lpstr>
      <vt:lpstr>Introductie van het project</vt:lpstr>
      <vt:lpstr>PowerPoint Presentation</vt:lpstr>
      <vt:lpstr>PowerPoint Presentation</vt:lpstr>
      <vt:lpstr>Maar nood aan data die met elkaar kan communiceren…</vt:lpstr>
      <vt:lpstr>PowerPoint Presentation</vt:lpstr>
      <vt:lpstr>PowerPoint Presentation</vt:lpstr>
      <vt:lpstr>Open Standaarden voor Linkende Organisaties (OSLO)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Inspiratie </vt:lpstr>
      <vt:lpstr>PowerPoint Presentation</vt:lpstr>
      <vt:lpstr>PowerPoint Presentation</vt:lpstr>
      <vt:lpstr>PowerPoint Presentation</vt:lpstr>
      <vt:lpstr>Brainstorm oefening </vt:lpstr>
      <vt:lpstr>PowerPoint Presentation</vt:lpstr>
      <vt:lpstr>PowerPoint Presentation</vt:lpstr>
      <vt:lpstr>PowerPoint Presentation</vt:lpstr>
      <vt:lpstr>Volgende stappen </vt:lpstr>
      <vt:lpstr>PowerPoint Presentation</vt:lpstr>
      <vt:lpstr>PowerPoint Presentation</vt:lpstr>
      <vt:lpstr>PowerPoint Presentation</vt:lpstr>
      <vt:lpstr>PowerPoint Presentation</vt:lpstr>
      <vt:lpstr>Bedankt!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Maxime Pittomvils</cp:lastModifiedBy>
  <cp:revision>1</cp:revision>
  <dcterms:modified xsi:type="dcterms:W3CDTF">2021-04-02T14:19:47Z</dcterms:modified>
</cp:coreProperties>
</file>